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ink/ink4.xml" ContentType="application/inkml+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ink/ink3.xml" ContentType="application/inkml+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ink/ink1.xml" ContentType="application/inkml+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2"/>
  </p:notesMasterIdLst>
  <p:sldIdLst>
    <p:sldId id="256" r:id="rId2"/>
    <p:sldId id="257" r:id="rId3"/>
    <p:sldId id="258" r:id="rId4"/>
    <p:sldId id="259" r:id="rId5"/>
    <p:sldId id="355" r:id="rId6"/>
    <p:sldId id="360" r:id="rId7"/>
    <p:sldId id="356" r:id="rId8"/>
    <p:sldId id="366" r:id="rId9"/>
    <p:sldId id="357" r:id="rId10"/>
    <p:sldId id="361" r:id="rId11"/>
    <p:sldId id="362" r:id="rId12"/>
    <p:sldId id="363" r:id="rId13"/>
    <p:sldId id="364" r:id="rId14"/>
    <p:sldId id="365" r:id="rId15"/>
    <p:sldId id="368" r:id="rId16"/>
    <p:sldId id="369" r:id="rId17"/>
    <p:sldId id="370" r:id="rId18"/>
    <p:sldId id="371" r:id="rId19"/>
    <p:sldId id="372" r:id="rId20"/>
    <p:sldId id="383" r:id="rId21"/>
    <p:sldId id="385" r:id="rId22"/>
    <p:sldId id="386" r:id="rId23"/>
    <p:sldId id="387" r:id="rId24"/>
    <p:sldId id="388" r:id="rId25"/>
    <p:sldId id="389" r:id="rId26"/>
    <p:sldId id="390" r:id="rId27"/>
    <p:sldId id="391" r:id="rId28"/>
    <p:sldId id="392" r:id="rId29"/>
    <p:sldId id="403" r:id="rId30"/>
    <p:sldId id="382" r:id="rId31"/>
    <p:sldId id="397" r:id="rId32"/>
    <p:sldId id="398" r:id="rId33"/>
    <p:sldId id="399" r:id="rId34"/>
    <p:sldId id="400" r:id="rId35"/>
    <p:sldId id="401" r:id="rId36"/>
    <p:sldId id="380" r:id="rId37"/>
    <p:sldId id="402" r:id="rId38"/>
    <p:sldId id="394" r:id="rId39"/>
    <p:sldId id="395" r:id="rId40"/>
    <p:sldId id="269" r:id="rId41"/>
  </p:sldIdLst>
  <p:sldSz cx="12192000" cy="6858000"/>
  <p:notesSz cx="6858000" cy="9144000"/>
  <p:embeddedFontLst>
    <p:embeddedFont>
      <p:font typeface="Calibri Light" pitchFamily="34" charset="0"/>
      <p:regular r:id="rId43"/>
      <p:italic r:id="rId44"/>
    </p:embeddedFont>
    <p:embeddedFont>
      <p:font typeface="Calibri" pitchFamily="34"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m/ZFH0wODScziyT+UIJ3VSgY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8C70F-D3BC-458A-B16D-64D6FC14DEDF}" v="36" dt="2025-02-14T19:02:21.819"/>
  </p1510:revLst>
</p1510:revInfo>
</file>

<file path=ppt/tableStyles.xml><?xml version="1.0" encoding="utf-8"?>
<a:tblStyleLst xmlns:a="http://schemas.openxmlformats.org/drawingml/2006/main" def="{33271C93-D2CC-43B6-986E-1DD0DA2ABCC5}">
  <a:tblStyle styleId="{33271C93-D2CC-43B6-986E-1DD0DA2ABC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06" autoAdjust="0"/>
    <p:restoredTop sz="94660"/>
  </p:normalViewPr>
  <p:slideViewPr>
    <p:cSldViewPr snapToGrid="0">
      <p:cViewPr varScale="1">
        <p:scale>
          <a:sx n="86" d="100"/>
          <a:sy n="86" d="100"/>
        </p:scale>
        <p:origin x="-802" y="-8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upriya Sadde" userId="bb40de2ec451f555" providerId="LiveId" clId="{88A8C70F-D3BC-458A-B16D-64D6FC14DEDF}"/>
    <pc:docChg chg="undo custSel addSld delSld modSld">
      <pc:chgData name="Anupriya Sadde" userId="bb40de2ec451f555" providerId="LiveId" clId="{88A8C70F-D3BC-458A-B16D-64D6FC14DEDF}" dt="2025-02-14T19:02:21.819" v="628"/>
      <pc:docMkLst>
        <pc:docMk/>
      </pc:docMkLst>
      <pc:sldChg chg="addSp delSp modSp mod">
        <pc:chgData name="Anupriya Sadde" userId="bb40de2ec451f555" providerId="LiveId" clId="{88A8C70F-D3BC-458A-B16D-64D6FC14DEDF}" dt="2025-02-14T18:11:18.426" v="14" actId="14100"/>
        <pc:sldMkLst>
          <pc:docMk/>
          <pc:sldMk cId="3573463288" sldId="369"/>
        </pc:sldMkLst>
        <pc:spChg chg="add del mod">
          <ac:chgData name="Anupriya Sadde" userId="bb40de2ec451f555" providerId="LiveId" clId="{88A8C70F-D3BC-458A-B16D-64D6FC14DEDF}" dt="2025-02-14T18:09:41.004" v="1" actId="931"/>
          <ac:spMkLst>
            <pc:docMk/>
            <pc:sldMk cId="3573463288" sldId="369"/>
            <ac:spMk id="4" creationId="{D2C168F9-B9C9-3274-A993-35F0D3C430E7}"/>
          </ac:spMkLst>
        </pc:spChg>
        <pc:picChg chg="add mod">
          <ac:chgData name="Anupriya Sadde" userId="bb40de2ec451f555" providerId="LiveId" clId="{88A8C70F-D3BC-458A-B16D-64D6FC14DEDF}" dt="2025-02-14T18:11:18.426" v="14" actId="14100"/>
          <ac:picMkLst>
            <pc:docMk/>
            <pc:sldMk cId="3573463288" sldId="369"/>
            <ac:picMk id="6" creationId="{02B9DDFD-F0F6-62C4-AEC6-1062E96847B4}"/>
          </ac:picMkLst>
        </pc:picChg>
        <pc:picChg chg="del">
          <ac:chgData name="Anupriya Sadde" userId="bb40de2ec451f555" providerId="LiveId" clId="{88A8C70F-D3BC-458A-B16D-64D6FC14DEDF}" dt="2025-02-14T18:08:42.462" v="0" actId="21"/>
          <ac:picMkLst>
            <pc:docMk/>
            <pc:sldMk cId="3573463288" sldId="369"/>
            <ac:picMk id="10" creationId="{E9AB9951-B782-086C-9E99-B4537DB882BE}"/>
          </ac:picMkLst>
        </pc:picChg>
      </pc:sldChg>
      <pc:sldChg chg="addSp delSp modSp mod">
        <pc:chgData name="Anupriya Sadde" userId="bb40de2ec451f555" providerId="LiveId" clId="{88A8C70F-D3BC-458A-B16D-64D6FC14DEDF}" dt="2025-02-14T18:10:31.757" v="6" actId="14100"/>
        <pc:sldMkLst>
          <pc:docMk/>
          <pc:sldMk cId="300286087" sldId="370"/>
        </pc:sldMkLst>
        <pc:spChg chg="add del mod">
          <ac:chgData name="Anupriya Sadde" userId="bb40de2ec451f555" providerId="LiveId" clId="{88A8C70F-D3BC-458A-B16D-64D6FC14DEDF}" dt="2025-02-14T18:10:22.251" v="4" actId="931"/>
          <ac:spMkLst>
            <pc:docMk/>
            <pc:sldMk cId="300286087" sldId="370"/>
            <ac:spMk id="4" creationId="{0E3EAB62-6B95-95E7-5CF3-009251FA7B59}"/>
          </ac:spMkLst>
        </pc:spChg>
        <pc:picChg chg="add mod">
          <ac:chgData name="Anupriya Sadde" userId="bb40de2ec451f555" providerId="LiveId" clId="{88A8C70F-D3BC-458A-B16D-64D6FC14DEDF}" dt="2025-02-14T18:10:31.757" v="6" actId="14100"/>
          <ac:picMkLst>
            <pc:docMk/>
            <pc:sldMk cId="300286087" sldId="370"/>
            <ac:picMk id="6" creationId="{C9FC3300-B722-6361-1FCB-EB832F4BB6AE}"/>
          </ac:picMkLst>
        </pc:picChg>
        <pc:picChg chg="del">
          <ac:chgData name="Anupriya Sadde" userId="bb40de2ec451f555" providerId="LiveId" clId="{88A8C70F-D3BC-458A-B16D-64D6FC14DEDF}" dt="2025-02-14T18:09:58.805" v="3" actId="21"/>
          <ac:picMkLst>
            <pc:docMk/>
            <pc:sldMk cId="300286087" sldId="370"/>
            <ac:picMk id="12" creationId="{A5E10F40-838B-63A5-546E-122498604BD9}"/>
          </ac:picMkLst>
        </pc:picChg>
      </pc:sldChg>
      <pc:sldChg chg="addSp delSp modSp mod">
        <pc:chgData name="Anupriya Sadde" userId="bb40de2ec451f555" providerId="LiveId" clId="{88A8C70F-D3BC-458A-B16D-64D6FC14DEDF}" dt="2025-02-14T18:11:04.934" v="11" actId="14100"/>
        <pc:sldMkLst>
          <pc:docMk/>
          <pc:sldMk cId="2112801818" sldId="371"/>
        </pc:sldMkLst>
        <pc:spChg chg="add del mod">
          <ac:chgData name="Anupriya Sadde" userId="bb40de2ec451f555" providerId="LiveId" clId="{88A8C70F-D3BC-458A-B16D-64D6FC14DEDF}" dt="2025-02-14T18:10:54.787" v="8" actId="931"/>
          <ac:spMkLst>
            <pc:docMk/>
            <pc:sldMk cId="2112801818" sldId="371"/>
            <ac:spMk id="5" creationId="{BBE2C5BA-4E39-9924-43C7-3A03D8D2991A}"/>
          </ac:spMkLst>
        </pc:spChg>
        <pc:picChg chg="del">
          <ac:chgData name="Anupriya Sadde" userId="bb40de2ec451f555" providerId="LiveId" clId="{88A8C70F-D3BC-458A-B16D-64D6FC14DEDF}" dt="2025-02-14T18:10:41.546" v="7" actId="21"/>
          <ac:picMkLst>
            <pc:docMk/>
            <pc:sldMk cId="2112801818" sldId="371"/>
            <ac:picMk id="4" creationId="{1E7F4048-FF4E-53BA-9914-DAE445463F33}"/>
          </ac:picMkLst>
        </pc:picChg>
        <pc:picChg chg="add mod">
          <ac:chgData name="Anupriya Sadde" userId="bb40de2ec451f555" providerId="LiveId" clId="{88A8C70F-D3BC-458A-B16D-64D6FC14DEDF}" dt="2025-02-14T18:11:04.934" v="11" actId="14100"/>
          <ac:picMkLst>
            <pc:docMk/>
            <pc:sldMk cId="2112801818" sldId="371"/>
            <ac:picMk id="7" creationId="{752F8ACF-9E13-AB9E-11ED-7F3EAE9C3220}"/>
          </ac:picMkLst>
        </pc:picChg>
      </pc:sldChg>
      <pc:sldChg chg="addSp delSp modSp mod">
        <pc:chgData name="Anupriya Sadde" userId="bb40de2ec451f555" providerId="LiveId" clId="{88A8C70F-D3BC-458A-B16D-64D6FC14DEDF}" dt="2025-02-14T18:15:16.033" v="25" actId="14100"/>
        <pc:sldMkLst>
          <pc:docMk/>
          <pc:sldMk cId="1451432550" sldId="372"/>
        </pc:sldMkLst>
        <pc:spChg chg="add del mod">
          <ac:chgData name="Anupriya Sadde" userId="bb40de2ec451f555" providerId="LiveId" clId="{88A8C70F-D3BC-458A-B16D-64D6FC14DEDF}" dt="2025-02-14T18:11:48.619" v="16" actId="931"/>
          <ac:spMkLst>
            <pc:docMk/>
            <pc:sldMk cId="1451432550" sldId="372"/>
            <ac:spMk id="4" creationId="{BD725F38-3DEC-5E20-57B4-73CCC3B23B4A}"/>
          </ac:spMkLst>
        </pc:spChg>
        <pc:spChg chg="add del mod">
          <ac:chgData name="Anupriya Sadde" userId="bb40de2ec451f555" providerId="LiveId" clId="{88A8C70F-D3BC-458A-B16D-64D6FC14DEDF}" dt="2025-02-14T18:15:05.704" v="21" actId="931"/>
          <ac:spMkLst>
            <pc:docMk/>
            <pc:sldMk cId="1451432550" sldId="372"/>
            <ac:spMk id="9" creationId="{A0CFDFD2-D332-0D75-1BA7-D212FADAFA99}"/>
          </ac:spMkLst>
        </pc:spChg>
        <pc:picChg chg="del">
          <ac:chgData name="Anupriya Sadde" userId="bb40de2ec451f555" providerId="LiveId" clId="{88A8C70F-D3BC-458A-B16D-64D6FC14DEDF}" dt="2025-02-14T18:11:26.692" v="15" actId="21"/>
          <ac:picMkLst>
            <pc:docMk/>
            <pc:sldMk cId="1451432550" sldId="372"/>
            <ac:picMk id="6" creationId="{E2AED28A-1A06-FABF-6518-DD3CFCC05D0E}"/>
          </ac:picMkLst>
        </pc:picChg>
        <pc:picChg chg="add del mod">
          <ac:chgData name="Anupriya Sadde" userId="bb40de2ec451f555" providerId="LiveId" clId="{88A8C70F-D3BC-458A-B16D-64D6FC14DEDF}" dt="2025-02-14T18:14:57.389" v="20" actId="21"/>
          <ac:picMkLst>
            <pc:docMk/>
            <pc:sldMk cId="1451432550" sldId="372"/>
            <ac:picMk id="7" creationId="{E62018F4-424B-4BCC-30F6-454743E0657A}"/>
          </ac:picMkLst>
        </pc:picChg>
        <pc:picChg chg="add mod">
          <ac:chgData name="Anupriya Sadde" userId="bb40de2ec451f555" providerId="LiveId" clId="{88A8C70F-D3BC-458A-B16D-64D6FC14DEDF}" dt="2025-02-14T18:15:16.033" v="25" actId="14100"/>
          <ac:picMkLst>
            <pc:docMk/>
            <pc:sldMk cId="1451432550" sldId="372"/>
            <ac:picMk id="11" creationId="{B2095CC8-309D-7A47-33D8-35797B8515B9}"/>
          </ac:picMkLst>
        </pc:picChg>
      </pc:sldChg>
      <pc:sldChg chg="modSp new del mod">
        <pc:chgData name="Anupriya Sadde" userId="bb40de2ec451f555" providerId="LiveId" clId="{88A8C70F-D3BC-458A-B16D-64D6FC14DEDF}" dt="2025-02-14T18:25:04.293" v="53" actId="2696"/>
        <pc:sldMkLst>
          <pc:docMk/>
          <pc:sldMk cId="1796337831" sldId="373"/>
        </pc:sldMkLst>
        <pc:spChg chg="mod">
          <ac:chgData name="Anupriya Sadde" userId="bb40de2ec451f555" providerId="LiveId" clId="{88A8C70F-D3BC-458A-B16D-64D6FC14DEDF}" dt="2025-02-14T18:18:13.038" v="32" actId="20577"/>
          <ac:spMkLst>
            <pc:docMk/>
            <pc:sldMk cId="1796337831" sldId="373"/>
            <ac:spMk id="2" creationId="{787BE034-E77D-BC7C-80BB-7808940CF3FA}"/>
          </ac:spMkLst>
        </pc:spChg>
      </pc:sldChg>
      <pc:sldChg chg="addSp delSp modSp new mod modClrScheme chgLayout">
        <pc:chgData name="Anupriya Sadde" userId="bb40de2ec451f555" providerId="LiveId" clId="{88A8C70F-D3BC-458A-B16D-64D6FC14DEDF}" dt="2025-02-14T18:53:25.452" v="260" actId="20577"/>
        <pc:sldMkLst>
          <pc:docMk/>
          <pc:sldMk cId="2454330754" sldId="373"/>
        </pc:sldMkLst>
        <pc:spChg chg="mod ord">
          <ac:chgData name="Anupriya Sadde" userId="bb40de2ec451f555" providerId="LiveId" clId="{88A8C70F-D3BC-458A-B16D-64D6FC14DEDF}" dt="2025-02-14T18:53:25.452" v="260" actId="20577"/>
          <ac:spMkLst>
            <pc:docMk/>
            <pc:sldMk cId="2454330754" sldId="373"/>
            <ac:spMk id="2" creationId="{106D428C-47A3-84E4-4086-CA797D9AC211}"/>
          </ac:spMkLst>
        </pc:spChg>
        <pc:spChg chg="del">
          <ac:chgData name="Anupriya Sadde" userId="bb40de2ec451f555" providerId="LiveId" clId="{88A8C70F-D3BC-458A-B16D-64D6FC14DEDF}" dt="2025-02-14T18:34:16.876" v="109" actId="700"/>
          <ac:spMkLst>
            <pc:docMk/>
            <pc:sldMk cId="2454330754" sldId="373"/>
            <ac:spMk id="3" creationId="{4E7470E3-0666-F4D1-4B73-47128AA186AD}"/>
          </ac:spMkLst>
        </pc:spChg>
        <pc:picChg chg="add del mod">
          <ac:chgData name="Anupriya Sadde" userId="bb40de2ec451f555" providerId="LiveId" clId="{88A8C70F-D3BC-458A-B16D-64D6FC14DEDF}" dt="2025-02-14T18:53:08.902" v="257" actId="21"/>
          <ac:picMkLst>
            <pc:docMk/>
            <pc:sldMk cId="2454330754" sldId="373"/>
            <ac:picMk id="4" creationId="{B167B8E5-857C-33B2-4885-92E63004D6E8}"/>
          </ac:picMkLst>
        </pc:picChg>
        <pc:picChg chg="add del mod">
          <ac:chgData name="Anupriya Sadde" userId="bb40de2ec451f555" providerId="LiveId" clId="{88A8C70F-D3BC-458A-B16D-64D6FC14DEDF}" dt="2025-02-14T18:53:10.930" v="258" actId="21"/>
          <ac:picMkLst>
            <pc:docMk/>
            <pc:sldMk cId="2454330754" sldId="373"/>
            <ac:picMk id="5" creationId="{9137EB89-FBD4-4E9C-ADAB-2FEB328A888D}"/>
          </ac:picMkLst>
        </pc:picChg>
        <pc:picChg chg="add del mod">
          <ac:chgData name="Anupriya Sadde" userId="bb40de2ec451f555" providerId="LiveId" clId="{88A8C70F-D3BC-458A-B16D-64D6FC14DEDF}" dt="2025-02-14T18:40:39.320" v="156" actId="21"/>
          <ac:picMkLst>
            <pc:docMk/>
            <pc:sldMk cId="2454330754" sldId="373"/>
            <ac:picMk id="6" creationId="{23C71056-B352-7AAD-66C7-2126BAACE479}"/>
          </ac:picMkLst>
        </pc:picChg>
        <pc:picChg chg="add del mod">
          <ac:chgData name="Anupriya Sadde" userId="bb40de2ec451f555" providerId="LiveId" clId="{88A8C70F-D3BC-458A-B16D-64D6FC14DEDF}" dt="2025-02-14T18:40:36.722" v="155" actId="21"/>
          <ac:picMkLst>
            <pc:docMk/>
            <pc:sldMk cId="2454330754" sldId="373"/>
            <ac:picMk id="7" creationId="{7684CC2D-F141-ECCD-9A39-8B61D75DB55E}"/>
          </ac:picMkLst>
        </pc:picChg>
      </pc:sldChg>
      <pc:sldChg chg="new del">
        <pc:chgData name="Anupriya Sadde" userId="bb40de2ec451f555" providerId="LiveId" clId="{88A8C70F-D3BC-458A-B16D-64D6FC14DEDF}" dt="2025-02-14T18:17:50.567" v="27" actId="2696"/>
        <pc:sldMkLst>
          <pc:docMk/>
          <pc:sldMk cId="4157543242" sldId="373"/>
        </pc:sldMkLst>
      </pc:sldChg>
      <pc:sldChg chg="modSp new del mod">
        <pc:chgData name="Anupriya Sadde" userId="bb40de2ec451f555" providerId="LiveId" clId="{88A8C70F-D3BC-458A-B16D-64D6FC14DEDF}" dt="2025-02-14T18:25:08.089" v="54" actId="2696"/>
        <pc:sldMkLst>
          <pc:docMk/>
          <pc:sldMk cId="1011230415" sldId="374"/>
        </pc:sldMkLst>
        <pc:spChg chg="mod">
          <ac:chgData name="Anupriya Sadde" userId="bb40de2ec451f555" providerId="LiveId" clId="{88A8C70F-D3BC-458A-B16D-64D6FC14DEDF}" dt="2025-02-14T18:19:28.330" v="42" actId="14100"/>
          <ac:spMkLst>
            <pc:docMk/>
            <pc:sldMk cId="1011230415" sldId="374"/>
            <ac:spMk id="2" creationId="{3594841D-55B1-9803-82C7-8AF7668CC146}"/>
          </ac:spMkLst>
        </pc:spChg>
        <pc:spChg chg="mod">
          <ac:chgData name="Anupriya Sadde" userId="bb40de2ec451f555" providerId="LiveId" clId="{88A8C70F-D3BC-458A-B16D-64D6FC14DEDF}" dt="2025-02-14T18:20:26.431" v="52" actId="27636"/>
          <ac:spMkLst>
            <pc:docMk/>
            <pc:sldMk cId="1011230415" sldId="374"/>
            <ac:spMk id="3" creationId="{C0676225-C973-97BF-A9CB-ACAEEA39681B}"/>
          </ac:spMkLst>
        </pc:spChg>
        <pc:spChg chg="mod">
          <ac:chgData name="Anupriya Sadde" userId="bb40de2ec451f555" providerId="LiveId" clId="{88A8C70F-D3BC-458A-B16D-64D6FC14DEDF}" dt="2025-02-14T18:20:26.431" v="51" actId="27636"/>
          <ac:spMkLst>
            <pc:docMk/>
            <pc:sldMk cId="1011230415" sldId="374"/>
            <ac:spMk id="4" creationId="{CCB845D2-B8D9-3C72-206D-D2C52B58DB73}"/>
          </ac:spMkLst>
        </pc:spChg>
      </pc:sldChg>
      <pc:sldChg chg="addSp modSp new mod">
        <pc:chgData name="Anupriya Sadde" userId="bb40de2ec451f555" providerId="LiveId" clId="{88A8C70F-D3BC-458A-B16D-64D6FC14DEDF}" dt="2025-02-14T18:33:51.417" v="107" actId="113"/>
        <pc:sldMkLst>
          <pc:docMk/>
          <pc:sldMk cId="3858495517" sldId="374"/>
        </pc:sldMkLst>
        <pc:spChg chg="add mod">
          <ac:chgData name="Anupriya Sadde" userId="bb40de2ec451f555" providerId="LiveId" clId="{88A8C70F-D3BC-458A-B16D-64D6FC14DEDF}" dt="2025-02-14T18:33:51.417" v="107" actId="113"/>
          <ac:spMkLst>
            <pc:docMk/>
            <pc:sldMk cId="3858495517" sldId="374"/>
            <ac:spMk id="3" creationId="{0407976C-DE8F-BF7E-197C-1759B6CFB5AD}"/>
          </ac:spMkLst>
        </pc:spChg>
        <pc:picChg chg="add mod">
          <ac:chgData name="Anupriya Sadde" userId="bb40de2ec451f555" providerId="LiveId" clId="{88A8C70F-D3BC-458A-B16D-64D6FC14DEDF}" dt="2025-02-14T18:33:06.199" v="92" actId="1076"/>
          <ac:picMkLst>
            <pc:docMk/>
            <pc:sldMk cId="3858495517" sldId="374"/>
            <ac:picMk id="4" creationId="{440364D0-36DF-13DB-682A-1AFF826276C4}"/>
          </ac:picMkLst>
        </pc:picChg>
        <pc:picChg chg="add mod">
          <ac:chgData name="Anupriya Sadde" userId="bb40de2ec451f555" providerId="LiveId" clId="{88A8C70F-D3BC-458A-B16D-64D6FC14DEDF}" dt="2025-02-14T18:33:03.747" v="91" actId="1076"/>
          <ac:picMkLst>
            <pc:docMk/>
            <pc:sldMk cId="3858495517" sldId="374"/>
            <ac:picMk id="5" creationId="{87FFF61C-E373-F6D5-366D-DA5BE3E41C61}"/>
          </ac:picMkLst>
        </pc:picChg>
      </pc:sldChg>
      <pc:sldChg chg="add del">
        <pc:chgData name="Anupriya Sadde" userId="bb40de2ec451f555" providerId="LiveId" clId="{88A8C70F-D3BC-458A-B16D-64D6FC14DEDF}" dt="2025-02-14T18:25:12.203" v="55" actId="2696"/>
        <pc:sldMkLst>
          <pc:docMk/>
          <pc:sldMk cId="1269124444" sldId="375"/>
        </pc:sldMkLst>
      </pc:sldChg>
      <pc:sldChg chg="addSp modSp new mod">
        <pc:chgData name="Anupriya Sadde" userId="bb40de2ec451f555" providerId="LiveId" clId="{88A8C70F-D3BC-458A-B16D-64D6FC14DEDF}" dt="2025-02-14T18:37:33.806" v="136" actId="1076"/>
        <pc:sldMkLst>
          <pc:docMk/>
          <pc:sldMk cId="3368931545" sldId="375"/>
        </pc:sldMkLst>
        <pc:picChg chg="add mod">
          <ac:chgData name="Anupriya Sadde" userId="bb40de2ec451f555" providerId="LiveId" clId="{88A8C70F-D3BC-458A-B16D-64D6FC14DEDF}" dt="2025-02-14T18:35:40.764" v="119" actId="14100"/>
          <ac:picMkLst>
            <pc:docMk/>
            <pc:sldMk cId="3368931545" sldId="375"/>
            <ac:picMk id="2" creationId="{291BDA3C-CA2C-D6AD-69D1-65FF9050B011}"/>
          </ac:picMkLst>
        </pc:picChg>
        <pc:picChg chg="add mod">
          <ac:chgData name="Anupriya Sadde" userId="bb40de2ec451f555" providerId="LiveId" clId="{88A8C70F-D3BC-458A-B16D-64D6FC14DEDF}" dt="2025-02-14T18:37:18.621" v="134" actId="1076"/>
          <ac:picMkLst>
            <pc:docMk/>
            <pc:sldMk cId="3368931545" sldId="375"/>
            <ac:picMk id="3" creationId="{14F18801-C8C7-5918-40A1-FD64CA5C5B8B}"/>
          </ac:picMkLst>
        </pc:picChg>
        <pc:picChg chg="add mod">
          <ac:chgData name="Anupriya Sadde" userId="bb40de2ec451f555" providerId="LiveId" clId="{88A8C70F-D3BC-458A-B16D-64D6FC14DEDF}" dt="2025-02-14T18:35:58.088" v="124" actId="14100"/>
          <ac:picMkLst>
            <pc:docMk/>
            <pc:sldMk cId="3368931545" sldId="375"/>
            <ac:picMk id="4" creationId="{5C3FC9C0-1AC5-051A-A937-C034BB8EFCF3}"/>
          </ac:picMkLst>
        </pc:picChg>
        <pc:picChg chg="add mod">
          <ac:chgData name="Anupriya Sadde" userId="bb40de2ec451f555" providerId="LiveId" clId="{88A8C70F-D3BC-458A-B16D-64D6FC14DEDF}" dt="2025-02-14T18:37:33.806" v="136" actId="1076"/>
          <ac:picMkLst>
            <pc:docMk/>
            <pc:sldMk cId="3368931545" sldId="375"/>
            <ac:picMk id="5" creationId="{6FB2E241-EA45-8271-0E31-7489E65BE1E5}"/>
          </ac:picMkLst>
        </pc:picChg>
      </pc:sldChg>
      <pc:sldChg chg="addSp modSp new mod">
        <pc:chgData name="Anupriya Sadde" userId="bb40de2ec451f555" providerId="LiveId" clId="{88A8C70F-D3BC-458A-B16D-64D6FC14DEDF}" dt="2025-02-14T18:38:53.907" v="143" actId="1076"/>
        <pc:sldMkLst>
          <pc:docMk/>
          <pc:sldMk cId="2844487569" sldId="376"/>
        </pc:sldMkLst>
        <pc:picChg chg="add mod">
          <ac:chgData name="Anupriya Sadde" userId="bb40de2ec451f555" providerId="LiveId" clId="{88A8C70F-D3BC-458A-B16D-64D6FC14DEDF}" dt="2025-02-14T18:38:49.583" v="142" actId="1076"/>
          <ac:picMkLst>
            <pc:docMk/>
            <pc:sldMk cId="2844487569" sldId="376"/>
            <ac:picMk id="2" creationId="{D2DC8338-DB1E-773E-13AF-D180183E71C9}"/>
          </ac:picMkLst>
        </pc:picChg>
        <pc:picChg chg="add mod">
          <ac:chgData name="Anupriya Sadde" userId="bb40de2ec451f555" providerId="LiveId" clId="{88A8C70F-D3BC-458A-B16D-64D6FC14DEDF}" dt="2025-02-14T18:38:53.907" v="143" actId="1076"/>
          <ac:picMkLst>
            <pc:docMk/>
            <pc:sldMk cId="2844487569" sldId="376"/>
            <ac:picMk id="3" creationId="{184C5262-E145-4680-314C-891BFF187C3D}"/>
          </ac:picMkLst>
        </pc:picChg>
      </pc:sldChg>
      <pc:sldChg chg="new del">
        <pc:chgData name="Anupriya Sadde" userId="bb40de2ec451f555" providerId="LiveId" clId="{88A8C70F-D3BC-458A-B16D-64D6FC14DEDF}" dt="2025-02-14T18:47:14.214" v="255" actId="2696"/>
        <pc:sldMkLst>
          <pc:docMk/>
          <pc:sldMk cId="49090438" sldId="377"/>
        </pc:sldMkLst>
      </pc:sldChg>
      <pc:sldChg chg="addSp modSp new mod">
        <pc:chgData name="Anupriya Sadde" userId="bb40de2ec451f555" providerId="LiveId" clId="{88A8C70F-D3BC-458A-B16D-64D6FC14DEDF}" dt="2025-02-14T18:42:39.793" v="184" actId="14100"/>
        <pc:sldMkLst>
          <pc:docMk/>
          <pc:sldMk cId="2537931581" sldId="378"/>
        </pc:sldMkLst>
        <pc:spChg chg="mod">
          <ac:chgData name="Anupriya Sadde" userId="bb40de2ec451f555" providerId="LiveId" clId="{88A8C70F-D3BC-458A-B16D-64D6FC14DEDF}" dt="2025-02-14T18:41:53.521" v="174" actId="14100"/>
          <ac:spMkLst>
            <pc:docMk/>
            <pc:sldMk cId="2537931581" sldId="378"/>
            <ac:spMk id="2" creationId="{F1821F10-0599-074C-479B-06FD08F2D98C}"/>
          </ac:spMkLst>
        </pc:spChg>
        <pc:picChg chg="add mod">
          <ac:chgData name="Anupriya Sadde" userId="bb40de2ec451f555" providerId="LiveId" clId="{88A8C70F-D3BC-458A-B16D-64D6FC14DEDF}" dt="2025-02-14T18:42:14.739" v="178" actId="14100"/>
          <ac:picMkLst>
            <pc:docMk/>
            <pc:sldMk cId="2537931581" sldId="378"/>
            <ac:picMk id="3" creationId="{354C5EF4-05E5-6429-E54B-6DC7952B0AA5}"/>
          </ac:picMkLst>
        </pc:picChg>
        <pc:picChg chg="add mod">
          <ac:chgData name="Anupriya Sadde" userId="bb40de2ec451f555" providerId="LiveId" clId="{88A8C70F-D3BC-458A-B16D-64D6FC14DEDF}" dt="2025-02-14T18:42:39.793" v="184" actId="14100"/>
          <ac:picMkLst>
            <pc:docMk/>
            <pc:sldMk cId="2537931581" sldId="378"/>
            <ac:picMk id="4" creationId="{2A4BA92F-F2A1-6B21-8146-0E97077E0ABA}"/>
          </ac:picMkLst>
        </pc:picChg>
      </pc:sldChg>
      <pc:sldChg chg="addSp modSp new mod">
        <pc:chgData name="Anupriya Sadde" userId="bb40de2ec451f555" providerId="LiveId" clId="{88A8C70F-D3BC-458A-B16D-64D6FC14DEDF}" dt="2025-02-14T18:52:58.596" v="256" actId="1035"/>
        <pc:sldMkLst>
          <pc:docMk/>
          <pc:sldMk cId="800958508" sldId="379"/>
        </pc:sldMkLst>
        <pc:spChg chg="mod">
          <ac:chgData name="Anupriya Sadde" userId="bb40de2ec451f555" providerId="LiveId" clId="{88A8C70F-D3BC-458A-B16D-64D6FC14DEDF}" dt="2025-02-14T18:44:10.584" v="206" actId="1076"/>
          <ac:spMkLst>
            <pc:docMk/>
            <pc:sldMk cId="800958508" sldId="379"/>
            <ac:spMk id="2" creationId="{50218D64-0E97-569C-CFD8-BD69BB6F3388}"/>
          </ac:spMkLst>
        </pc:spChg>
        <pc:picChg chg="add mod">
          <ac:chgData name="Anupriya Sadde" userId="bb40de2ec451f555" providerId="LiveId" clId="{88A8C70F-D3BC-458A-B16D-64D6FC14DEDF}" dt="2025-02-14T18:52:58.596" v="256" actId="1035"/>
          <ac:picMkLst>
            <pc:docMk/>
            <pc:sldMk cId="800958508" sldId="379"/>
            <ac:picMk id="3" creationId="{47C67552-4A07-B33F-88DD-FE6D2D09C90A}"/>
          </ac:picMkLst>
        </pc:picChg>
        <pc:picChg chg="add mod">
          <ac:chgData name="Anupriya Sadde" userId="bb40de2ec451f555" providerId="LiveId" clId="{88A8C70F-D3BC-458A-B16D-64D6FC14DEDF}" dt="2025-02-14T18:44:14.895" v="208" actId="1076"/>
          <ac:picMkLst>
            <pc:docMk/>
            <pc:sldMk cId="800958508" sldId="379"/>
            <ac:picMk id="4" creationId="{4343CD04-E3CE-2395-1330-1C737522E223}"/>
          </ac:picMkLst>
        </pc:picChg>
      </pc:sldChg>
      <pc:sldChg chg="addSp modSp new mod">
        <pc:chgData name="Anupriya Sadde" userId="bb40de2ec451f555" providerId="LiveId" clId="{88A8C70F-D3BC-458A-B16D-64D6FC14DEDF}" dt="2025-02-14T18:45:34.986" v="230" actId="14100"/>
        <pc:sldMkLst>
          <pc:docMk/>
          <pc:sldMk cId="127714142" sldId="380"/>
        </pc:sldMkLst>
        <pc:spChg chg="mod">
          <ac:chgData name="Anupriya Sadde" userId="bb40de2ec451f555" providerId="LiveId" clId="{88A8C70F-D3BC-458A-B16D-64D6FC14DEDF}" dt="2025-02-14T18:44:43.413" v="220" actId="14100"/>
          <ac:spMkLst>
            <pc:docMk/>
            <pc:sldMk cId="127714142" sldId="380"/>
            <ac:spMk id="2" creationId="{40221B95-A7AA-E7A9-BEEA-E43180D5B0A5}"/>
          </ac:spMkLst>
        </pc:spChg>
        <pc:picChg chg="add mod">
          <ac:chgData name="Anupriya Sadde" userId="bb40de2ec451f555" providerId="LiveId" clId="{88A8C70F-D3BC-458A-B16D-64D6FC14DEDF}" dt="2025-02-14T18:45:29.042" v="228" actId="1076"/>
          <ac:picMkLst>
            <pc:docMk/>
            <pc:sldMk cId="127714142" sldId="380"/>
            <ac:picMk id="3" creationId="{7F361056-16F8-3492-0959-D3CEF58496B6}"/>
          </ac:picMkLst>
        </pc:picChg>
        <pc:picChg chg="add mod">
          <ac:chgData name="Anupriya Sadde" userId="bb40de2ec451f555" providerId="LiveId" clId="{88A8C70F-D3BC-458A-B16D-64D6FC14DEDF}" dt="2025-02-14T18:45:34.986" v="230" actId="14100"/>
          <ac:picMkLst>
            <pc:docMk/>
            <pc:sldMk cId="127714142" sldId="380"/>
            <ac:picMk id="4" creationId="{DD9A36E2-9FB2-B383-0147-D52F69DBE41D}"/>
          </ac:picMkLst>
        </pc:picChg>
      </pc:sldChg>
      <pc:sldChg chg="addSp modSp new mod">
        <pc:chgData name="Anupriya Sadde" userId="bb40de2ec451f555" providerId="LiveId" clId="{88A8C70F-D3BC-458A-B16D-64D6FC14DEDF}" dt="2025-02-14T18:46:56.217" v="254" actId="14100"/>
        <pc:sldMkLst>
          <pc:docMk/>
          <pc:sldMk cId="635827870" sldId="381"/>
        </pc:sldMkLst>
        <pc:spChg chg="mod">
          <ac:chgData name="Anupriya Sadde" userId="bb40de2ec451f555" providerId="LiveId" clId="{88A8C70F-D3BC-458A-B16D-64D6FC14DEDF}" dt="2025-02-14T18:46:00.284" v="242" actId="14100"/>
          <ac:spMkLst>
            <pc:docMk/>
            <pc:sldMk cId="635827870" sldId="381"/>
            <ac:spMk id="2" creationId="{B8FC31CB-65E7-1393-F1D6-6FEA4BD024E2}"/>
          </ac:spMkLst>
        </pc:spChg>
        <pc:picChg chg="add mod">
          <ac:chgData name="Anupriya Sadde" userId="bb40de2ec451f555" providerId="LiveId" clId="{88A8C70F-D3BC-458A-B16D-64D6FC14DEDF}" dt="2025-02-14T18:46:44.195" v="251" actId="14100"/>
          <ac:picMkLst>
            <pc:docMk/>
            <pc:sldMk cId="635827870" sldId="381"/>
            <ac:picMk id="3" creationId="{FD1D0690-844D-DCAB-D83A-77CC840E3F7C}"/>
          </ac:picMkLst>
        </pc:picChg>
        <pc:picChg chg="add mod">
          <ac:chgData name="Anupriya Sadde" userId="bb40de2ec451f555" providerId="LiveId" clId="{88A8C70F-D3BC-458A-B16D-64D6FC14DEDF}" dt="2025-02-14T18:46:56.217" v="254" actId="14100"/>
          <ac:picMkLst>
            <pc:docMk/>
            <pc:sldMk cId="635827870" sldId="381"/>
            <ac:picMk id="4" creationId="{22C6D8B7-D137-5461-7CE6-6C7A9ECB355F}"/>
          </ac:picMkLst>
        </pc:picChg>
      </pc:sldChg>
      <pc:sldChg chg="addSp modSp new mod setBg">
        <pc:chgData name="Anupriya Sadde" userId="bb40de2ec451f555" providerId="LiveId" clId="{88A8C70F-D3BC-458A-B16D-64D6FC14DEDF}" dt="2025-02-14T19:02:21.819" v="628"/>
        <pc:sldMkLst>
          <pc:docMk/>
          <pc:sldMk cId="1323436001" sldId="382"/>
        </pc:sldMkLst>
        <pc:spChg chg="mod">
          <ac:chgData name="Anupriya Sadde" userId="bb40de2ec451f555" providerId="LiveId" clId="{88A8C70F-D3BC-458A-B16D-64D6FC14DEDF}" dt="2025-02-14T18:57:33.929" v="382" actId="1076"/>
          <ac:spMkLst>
            <pc:docMk/>
            <pc:sldMk cId="1323436001" sldId="382"/>
            <ac:spMk id="2" creationId="{3783E06D-735D-1BBF-80F5-5CAC15822CF9}"/>
          </ac:spMkLst>
        </pc:spChg>
        <pc:spChg chg="mod">
          <ac:chgData name="Anupriya Sadde" userId="bb40de2ec451f555" providerId="LiveId" clId="{88A8C70F-D3BC-458A-B16D-64D6FC14DEDF}" dt="2025-02-14T18:58:29.166" v="465" actId="20577"/>
          <ac:spMkLst>
            <pc:docMk/>
            <pc:sldMk cId="1323436001" sldId="382"/>
            <ac:spMk id="3" creationId="{6F5F23D9-E53E-81D9-FB98-7BD79B9F29CA}"/>
          </ac:spMkLst>
        </pc:spChg>
        <pc:picChg chg="add mod">
          <ac:chgData name="Anupriya Sadde" userId="bb40de2ec451f555" providerId="LiveId" clId="{88A8C70F-D3BC-458A-B16D-64D6FC14DEDF}" dt="2025-02-14T18:57:40.801" v="384" actId="1076"/>
          <ac:picMkLst>
            <pc:docMk/>
            <pc:sldMk cId="1323436001" sldId="382"/>
            <ac:picMk id="4" creationId="{FCF816F7-7705-92A5-6561-16CDB789DFA2}"/>
          </ac:picMkLst>
        </pc:picChg>
        <pc:picChg chg="add mod">
          <ac:chgData name="Anupriya Sadde" userId="bb40de2ec451f555" providerId="LiveId" clId="{88A8C70F-D3BC-458A-B16D-64D6FC14DEDF}" dt="2025-02-14T18:57:50.813" v="386" actId="14100"/>
          <ac:picMkLst>
            <pc:docMk/>
            <pc:sldMk cId="1323436001" sldId="382"/>
            <ac:picMk id="5" creationId="{E57E237F-A6DF-960A-7B05-719162DE859F}"/>
          </ac:picMkLst>
        </pc:picChg>
        <pc:picChg chg="add mod">
          <ac:chgData name="Anupriya Sadde" userId="bb40de2ec451f555" providerId="LiveId" clId="{88A8C70F-D3BC-458A-B16D-64D6FC14DEDF}" dt="2025-02-14T18:58:13.055" v="389" actId="14100"/>
          <ac:picMkLst>
            <pc:docMk/>
            <pc:sldMk cId="1323436001" sldId="382"/>
            <ac:picMk id="6" creationId="{A2016E6C-3151-C220-D2A4-B56A97BFC26E}"/>
          </ac:picMkLst>
        </pc:picChg>
        <pc:picChg chg="add mod">
          <ac:chgData name="Anupriya Sadde" userId="bb40de2ec451f555" providerId="LiveId" clId="{88A8C70F-D3BC-458A-B16D-64D6FC14DEDF}" dt="2025-02-14T19:02:17.146" v="626" actId="692"/>
          <ac:picMkLst>
            <pc:docMk/>
            <pc:sldMk cId="1323436001" sldId="382"/>
            <ac:picMk id="7" creationId="{A6E3EEE8-3CF1-EC21-2833-9C0297A9CE8A}"/>
          </ac:picMkLst>
        </pc:picChg>
      </pc:sldChg>
    </pc:docChg>
  </pc:docChgLst>
  <pc:docChgLst>
    <pc:chgData name="Anupriya Sadde" userId="bb40de2ec451f555" providerId="LiveId" clId="{D01244B2-26B7-474E-83B3-DF25C688A965}"/>
    <pc:docChg chg="custSel modSld">
      <pc:chgData name="Anupriya Sadde" userId="bb40de2ec451f555" providerId="LiveId" clId="{D01244B2-26B7-474E-83B3-DF25C688A965}" dt="2025-01-05T14:26:29.450" v="17"/>
      <pc:docMkLst>
        <pc:docMk/>
      </pc:docMkLst>
      <pc:sldChg chg="addSp delSp modSp mod">
        <pc:chgData name="Anupriya Sadde" userId="bb40de2ec451f555" providerId="LiveId" clId="{D01244B2-26B7-474E-83B3-DF25C688A965}" dt="2025-01-05T14:25:24.120" v="6"/>
        <pc:sldMkLst>
          <pc:docMk/>
          <pc:sldMk cId="3573463288" sldId="369"/>
        </pc:sldMkLst>
      </pc:sldChg>
      <pc:sldChg chg="addSp delSp modSp mod">
        <pc:chgData name="Anupriya Sadde" userId="bb40de2ec451f555" providerId="LiveId" clId="{D01244B2-26B7-474E-83B3-DF25C688A965}" dt="2025-01-05T14:26:05.441" v="15"/>
        <pc:sldMkLst>
          <pc:docMk/>
          <pc:sldMk cId="300286087" sldId="370"/>
        </pc:sldMkLst>
      </pc:sldChg>
      <pc:sldChg chg="addSp delSp modSp mod">
        <pc:chgData name="Anupriya Sadde" userId="bb40de2ec451f555" providerId="LiveId" clId="{D01244B2-26B7-474E-83B3-DF25C688A965}" dt="2025-01-05T14:26:29.450" v="17"/>
        <pc:sldMkLst>
          <pc:docMk/>
          <pc:sldMk cId="1451432550" sldId="37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5T13:26:31.964"/>
    </inkml:context>
    <inkml:brush xml:id="br0">
      <inkml:brushProperty name="width" value="0.025" units="cm"/>
      <inkml:brushProperty name="height" value="0.02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5T13:40:30.119"/>
    </inkml:context>
    <inkml:brush xml:id="br0">
      <inkml:brushProperty name="width" value="0.025" units="cm"/>
      <inkml:brushProperty name="height" value="0.025" units="cm"/>
    </inkml:brush>
  </inkml:definitions>
  <inkml:trace contextRef="#ctx0" brushRef="#br0">0 1 24575,'530'0'-1365,"-499"0"-5461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5T13:41:00.056"/>
    </inkml:context>
    <inkml:brush xml:id="br0">
      <inkml:brushProperty name="width" value="0.025" units="cm"/>
      <inkml:brushProperty name="height" value="0.025" units="cm"/>
    </inkml:brush>
  </inkml:definitions>
  <inkml:trace contextRef="#ctx0" brushRef="#br0">1 0 24575,'0'814'-1359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5T13:41:18.845"/>
    </inkml:context>
    <inkml:brush xml:id="br0">
      <inkml:brushProperty name="width" value="0.025" units="cm"/>
      <inkml:brushProperty name="height" value="0.025" units="cm"/>
    </inkml:brush>
  </inkml:definitions>
  <inkml:trace contextRef="#ctx0" brushRef="#br0">41 20 24575,'17'-6'0,"31"-6"0,-42 11 0,1 1 0,0-1 0,-1 1 0,1 0 0,0 1 0,-1 0 0,1 0 0,0 0 0,-1 1 0,12 4 0,-14-4 0,-1 0 0,0 0 0,0 1 0,0-1 0,0 1 0,0-1 0,0 1 0,-1 0 0,0 0 0,1 0 0,-1 0 0,0 0 0,0 1 0,-1-1 0,1 1 0,-1-1 0,1 1 0,-1 0 0,-1-1 0,2 8 0,2 28 0,-1 1 0,-6 75 0,0-25 0,4-9 0,-3 82 0,1-154 0,0 1 0,-1-1 0,0 0 0,0 1 0,-1-1 0,-1 0 0,1 0 0,-2-1 0,1 1 0,-1-1 0,0 0 0,-1 0 0,1 0 0,-2-1 0,1 0 0,-1 0 0,0-1 0,-1 0 0,1 0 0,-16 8 0,16-10-105,-3 2-147,-1-1 0,0-1 0,0 1 0,-14 2 0,5-4-6574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 xmlns:p14="http://schemas.microsoft.com/office/powerpoint/2010/main" val="1612262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60340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327671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1881694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252701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 xmlns:p14="http://schemas.microsoft.com/office/powerpoint/2010/main" val="1544982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 xmlns:p14="http://schemas.microsoft.com/office/powerpoint/2010/main" val="382326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 xmlns:p14="http://schemas.microsoft.com/office/powerpoint/2010/main" val="216768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 xmlns:p14="http://schemas.microsoft.com/office/powerpoint/2010/main" val="2775118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5566B2-7131-1E4E-9015-14A0731289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BCC340F7-C17F-FF88-D91F-2938E501B1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5678B4C-1A24-1A89-348E-67652A3B334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 xmlns:a16="http://schemas.microsoft.com/office/drawing/2014/main" id="{456277CF-1F03-95AA-A16E-852FBA00AB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6428A13-15A1-1DCE-5F50-20A1C4C7EED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1749453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1898E-F604-DC5E-CAFE-BAD3FE532F9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870C6F07-B0DE-1CF9-3174-8DB406F3FE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75158E3-3CCB-265F-7D95-5660D72BA2AD}"/>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 xmlns:a16="http://schemas.microsoft.com/office/drawing/2014/main" id="{C3B2FEC5-8579-4801-9312-A44DC2E1DB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95FC53CC-E777-7D8E-D696-EC53F7B1EF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993120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107FD55-120F-6D7C-1178-D911D42255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CBACBC3-F62E-54D2-AF01-0F867F2AF8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5249DEF-8DA9-EA66-B48F-8A1477E85F3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 xmlns:a16="http://schemas.microsoft.com/office/drawing/2014/main" id="{B6DBAD45-44B8-CB65-9558-FC10E39060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C25EE628-E92B-4799-45B7-6EF155D1C7F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2021385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91EC5F-38F5-AAC0-1A21-E86A032123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C98536E-E4A5-DB01-2A46-AC19AA112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8CADE9B-3C1A-476B-757F-50BE664A134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 xmlns:a16="http://schemas.microsoft.com/office/drawing/2014/main" id="{47F497E2-A8C5-2211-E8AA-2AF379D231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F3AF5AC-B6CF-0C91-F97D-ECC4D366148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2279898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DF4CA7-6159-FC14-4156-A78087594A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50BDEC2-CE3D-F1F6-4721-A26910F91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81E37BD1-C4D0-58E4-0FFA-4B6AA3F1904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 xmlns:a16="http://schemas.microsoft.com/office/drawing/2014/main" id="{128370FC-B0FC-01D7-DD84-E93D56631D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6D325580-C99B-CA8A-0971-74503543C1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3332815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4E56864-38FC-32FA-C9D9-A67CAA6659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05F63ED1-AD11-2ECF-80CC-4C84DEF734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0BFBAE7-888F-CCDE-D12E-310EAF1A36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B66C8528-E6F7-CBB9-E540-A14E33570105}"/>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 xmlns:a16="http://schemas.microsoft.com/office/drawing/2014/main" id="{F096F324-442B-6E8C-E9BA-3AE993BE08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838962E-88CF-2763-1027-EF5D9F4077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3613723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0A7581-AD72-CC36-FD41-4706DE36F4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A4AEE2C8-EF65-A625-5ED9-748EB50C45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C600A42-38A4-A1E2-01EA-33F62A7308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26488D44-7B4C-BDD7-F8F6-EE0796E17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02FB30E-0A60-13F8-F524-2ADC94E0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24481AE2-F638-D007-2841-497561FDA672}"/>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 xmlns:a16="http://schemas.microsoft.com/office/drawing/2014/main" id="{5470331D-BFA4-C383-F3C5-35366F2FFF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468CAD3C-CE7B-8191-AB50-4FD8AAC6C5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2776771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5AB17B-F849-9100-06DF-AFECF6E98B5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33953019-FEA7-7CBE-D8C0-5D6E15416D0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 xmlns:a16="http://schemas.microsoft.com/office/drawing/2014/main" id="{3768F86B-CDD9-5917-C6B2-1CE261A4D9D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E98469FE-1398-7D6D-9078-F63C95CBD77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20541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2B9C33F9-F7F2-7E54-F16D-E53D96EAD8FC}"/>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 xmlns:a16="http://schemas.microsoft.com/office/drawing/2014/main" id="{60C1B26A-FFB5-FD9C-7D22-41B13072022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32BF4FDA-C8FC-C4C2-17F6-DDB5F9CB52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305042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849D12D-6891-10D9-AD5D-34A5EF1E89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D4807462-03D1-90CD-CA2A-06D49BC8A2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B90FBF0-774E-7932-62F8-C6502B2DA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5925E0C-33CD-DE9E-37D6-50B65CA913F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 xmlns:a16="http://schemas.microsoft.com/office/drawing/2014/main" id="{2FAB7AB5-0329-CA32-DC8C-D861103C96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017EF512-FF12-A1FE-3403-4A009A2D7B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57762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9A03D4-AEC4-E03F-4066-780201794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62F98D37-3E7F-197D-F6D8-619D709E5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57A9E677-0DFB-D19D-C1C8-20EDD894E4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BDAF8C0D-EF96-8591-E286-51AFFC99F688}"/>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 xmlns:a16="http://schemas.microsoft.com/office/drawing/2014/main" id="{FC209F6C-6E11-9066-35E8-F361563B9E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0245DA3-60B7-C643-3781-A03A04D2F1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40421293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98E39D1-6321-9067-3080-B4FF26E8E8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0B03133-E853-DA6B-44D8-D5BC570E95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04515370-7D1E-DA34-B2E3-4F8EE91CC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 xmlns:a16="http://schemas.microsoft.com/office/drawing/2014/main" id="{A119A324-D957-EE8D-32BE-31B083D281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B3BC3ED7-1D77-7B9A-7919-D80D076D60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extLst>
      <p:ext uri="{BB962C8B-B14F-4D97-AF65-F5344CB8AC3E}">
        <p14:creationId xmlns="" xmlns:p14="http://schemas.microsoft.com/office/powerpoint/2010/main" val="41117493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849120" y="-703667"/>
            <a:ext cx="9083040" cy="2541431"/>
          </a:xfrm>
          <a:prstGeom prst="rect">
            <a:avLst/>
          </a:prstGeom>
          <a:noFill/>
          <a:ln>
            <a:noFill/>
          </a:ln>
        </p:spPr>
        <p:txBody>
          <a:bodyPr spcFirstLastPara="1" wrap="square" lIns="91425" tIns="45700" rIns="91425" bIns="0" anchor="b" anchorCtr="0">
            <a:normAutofit/>
          </a:bodyPr>
          <a:lstStyle/>
          <a:p>
            <a:pPr marL="114297" lvl="0" indent="0" algn="ctr" rtl="0">
              <a:lnSpc>
                <a:spcPct val="90000"/>
              </a:lnSpc>
              <a:spcBef>
                <a:spcPts val="0"/>
              </a:spcBef>
              <a:spcAft>
                <a:spcPts val="0"/>
              </a:spcAft>
              <a:buClr>
                <a:srgbClr val="0070C0"/>
              </a:buClr>
              <a:buSzPts val="4400"/>
              <a:buFont typeface="Times New Roman"/>
              <a:buNone/>
            </a:pPr>
            <a:r>
              <a:rPr lang="en-US" sz="4400" b="1" dirty="0">
                <a:solidFill>
                  <a:srgbClr val="0070C0"/>
                </a:solidFill>
                <a:latin typeface="Times New Roman"/>
                <a:ea typeface="Times New Roman"/>
                <a:cs typeface="Times New Roman"/>
                <a:sym typeface="Times New Roman"/>
              </a:rPr>
              <a:t>CMR ENGINEERING COLLEGE</a:t>
            </a:r>
            <a:r>
              <a:rPr lang="en-US" sz="6600" b="1" dirty="0">
                <a:solidFill>
                  <a:srgbClr val="0070C0"/>
                </a:solidFill>
                <a:latin typeface="Times New Roman"/>
                <a:ea typeface="Times New Roman"/>
                <a:cs typeface="Times New Roman"/>
                <a:sym typeface="Times New Roman"/>
              </a:rPr>
              <a:t/>
            </a:r>
            <a:br>
              <a:rPr lang="en-US" sz="6600" b="1" dirty="0">
                <a:solidFill>
                  <a:srgbClr val="0070C0"/>
                </a:solidFill>
                <a:latin typeface="Times New Roman"/>
                <a:ea typeface="Times New Roman"/>
                <a:cs typeface="Times New Roman"/>
                <a:sym typeface="Times New Roman"/>
              </a:rPr>
            </a:br>
            <a:r>
              <a:rPr lang="en-US" sz="1800" b="1" i="1" dirty="0">
                <a:solidFill>
                  <a:srgbClr val="222222"/>
                </a:solidFill>
                <a:latin typeface="Times New Roman"/>
                <a:ea typeface="Times New Roman"/>
                <a:cs typeface="Times New Roman"/>
                <a:sym typeface="Times New Roman"/>
              </a:rPr>
              <a:t>(UGC AUTONOMOUS)</a:t>
            </a:r>
            <a:br>
              <a:rPr lang="en-US" sz="1800" b="1" i="1" dirty="0">
                <a:solidFill>
                  <a:srgbClr val="222222"/>
                </a:solidFill>
                <a:latin typeface="Times New Roman"/>
                <a:ea typeface="Times New Roman"/>
                <a:cs typeface="Times New Roman"/>
                <a:sym typeface="Times New Roman"/>
              </a:rPr>
            </a:br>
            <a:r>
              <a:rPr lang="en-US" sz="1400" i="1" dirty="0">
                <a:solidFill>
                  <a:srgbClr val="FF0000"/>
                </a:solidFill>
                <a:latin typeface="Times New Roman"/>
                <a:ea typeface="Times New Roman"/>
                <a:cs typeface="Times New Roman"/>
                <a:sym typeface="Times New Roman"/>
              </a:rPr>
              <a:t>(ACCREDITED BY NAAC AND NBA , APPROVED BY AICTE NEW DELHI, AFFILIATED TO JNTU HYDERABAD)                                                                                                                                                                                                                                                                                                                                                                                                                                                                                                                                                                                                                                                                                                                                                                                                                                                                                   KANDLAKOYA, MEDCHAL ROAD, HYDERABAD-501 401.</a:t>
            </a:r>
            <a:r>
              <a:rPr lang="en-US" sz="1400" dirty="0">
                <a:latin typeface="Times New Roman"/>
                <a:ea typeface="Times New Roman"/>
                <a:cs typeface="Times New Roman"/>
                <a:sym typeface="Times New Roman"/>
              </a:rPr>
              <a:t/>
            </a:r>
            <a:br>
              <a:rPr lang="en-US" sz="1400" dirty="0">
                <a:latin typeface="Times New Roman"/>
                <a:ea typeface="Times New Roman"/>
                <a:cs typeface="Times New Roman"/>
                <a:sym typeface="Times New Roman"/>
              </a:rPr>
            </a:br>
            <a:endParaRPr sz="1400" dirty="0"/>
          </a:p>
        </p:txBody>
      </p:sp>
      <p:sp>
        <p:nvSpPr>
          <p:cNvPr id="101" name="Google Shape;101;p1"/>
          <p:cNvSpPr txBox="1">
            <a:spLocks noGrp="1"/>
          </p:cNvSpPr>
          <p:nvPr>
            <p:ph type="subTitle" idx="1"/>
          </p:nvPr>
        </p:nvSpPr>
        <p:spPr>
          <a:xfrm>
            <a:off x="7314675" y="4587191"/>
            <a:ext cx="8637000" cy="1779900"/>
          </a:xfrm>
          <a:prstGeom prst="rect">
            <a:avLst/>
          </a:prstGeom>
          <a:noFill/>
          <a:ln>
            <a:noFill/>
          </a:ln>
        </p:spPr>
        <p:txBody>
          <a:bodyPr spcFirstLastPara="1" wrap="square" lIns="91425" tIns="91425" rIns="91425" bIns="91425" anchor="t" anchorCtr="0">
            <a:normAutofit/>
          </a:bodyPr>
          <a:lstStyle/>
          <a:p>
            <a:pPr marL="16933" marR="6773" lvl="0" indent="0" algn="just" rtl="0">
              <a:lnSpc>
                <a:spcPct val="30555"/>
              </a:lnSpc>
              <a:spcBef>
                <a:spcPts val="87"/>
              </a:spcBef>
              <a:spcAft>
                <a:spcPts val="0"/>
              </a:spcAft>
              <a:buSzPts val="7200"/>
              <a:buNone/>
            </a:pPr>
            <a:endParaRPr/>
          </a:p>
          <a:p>
            <a:pPr marL="16933" marR="6773" lvl="0" indent="0" algn="just" rtl="0">
              <a:lnSpc>
                <a:spcPct val="30555"/>
              </a:lnSpc>
              <a:spcBef>
                <a:spcPts val="87"/>
              </a:spcBef>
              <a:spcAft>
                <a:spcPts val="0"/>
              </a:spcAft>
              <a:buSzPts val="7200"/>
              <a:buNone/>
            </a:pPr>
            <a:endParaRPr sz="7200" b="1">
              <a:latin typeface="Times New Roman"/>
              <a:ea typeface="Times New Roman"/>
              <a:cs typeface="Times New Roman"/>
              <a:sym typeface="Times New Roman"/>
            </a:endParaRPr>
          </a:p>
          <a:p>
            <a:pPr marL="0" lvl="0" indent="0" algn="l" rtl="0">
              <a:lnSpc>
                <a:spcPct val="120000"/>
              </a:lnSpc>
              <a:spcBef>
                <a:spcPts val="1000"/>
              </a:spcBef>
              <a:spcAft>
                <a:spcPts val="0"/>
              </a:spcAft>
              <a:buSzPts val="1800"/>
              <a:buNone/>
            </a:pPr>
            <a:endParaRPr b="1">
              <a:solidFill>
                <a:schemeClr val="lt1"/>
              </a:solidFill>
              <a:latin typeface="Times New Roman"/>
              <a:ea typeface="Times New Roman"/>
              <a:cs typeface="Times New Roman"/>
              <a:sym typeface="Times New Roman"/>
            </a:endParaRPr>
          </a:p>
          <a:p>
            <a:pPr marL="0" lvl="0" indent="0" algn="l" rtl="0">
              <a:lnSpc>
                <a:spcPct val="120000"/>
              </a:lnSpc>
              <a:spcBef>
                <a:spcPts val="1000"/>
              </a:spcBef>
              <a:spcAft>
                <a:spcPts val="0"/>
              </a:spcAft>
              <a:buSzPts val="1800"/>
              <a:buNone/>
            </a:pPr>
            <a:endParaRPr b="1">
              <a:solidFill>
                <a:schemeClr val="lt1"/>
              </a:solidFill>
              <a:latin typeface="Times New Roman"/>
              <a:ea typeface="Times New Roman"/>
              <a:cs typeface="Times New Roman"/>
              <a:sym typeface="Times New Roman"/>
            </a:endParaRPr>
          </a:p>
        </p:txBody>
      </p:sp>
      <p:sp>
        <p:nvSpPr>
          <p:cNvPr id="104" name="Google Shape;104;p1"/>
          <p:cNvSpPr txBox="1"/>
          <p:nvPr/>
        </p:nvSpPr>
        <p:spPr>
          <a:xfrm>
            <a:off x="-118223" y="1712258"/>
            <a:ext cx="12428445" cy="3098244"/>
          </a:xfrm>
          <a:prstGeom prst="rect">
            <a:avLst/>
          </a:prstGeom>
          <a:noFill/>
          <a:ln>
            <a:noFill/>
          </a:ln>
        </p:spPr>
        <p:txBody>
          <a:bodyPr spcFirstLastPara="1" wrap="square" lIns="91425" tIns="45700" rIns="91425" bIns="45700" anchor="t" anchorCtr="0">
            <a:spAutoFit/>
          </a:bodyPr>
          <a:lstStyle/>
          <a:p>
            <a:pPr marL="999888" marR="0" lvl="0" indent="0" algn="ctr" rtl="0">
              <a:spcBef>
                <a:spcPts val="0"/>
              </a:spcBef>
              <a:spcAft>
                <a:spcPts val="0"/>
              </a:spcAft>
              <a:buNone/>
            </a:pPr>
            <a:r>
              <a:rPr lang="en-US"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t>Department of Cyber Security</a:t>
            </a:r>
            <a:endParaRPr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endParaRPr>
          </a:p>
          <a:p>
            <a:pPr marL="999888" marR="0" lvl="0" indent="0" algn="ctr" rtl="0">
              <a:spcBef>
                <a:spcPts val="133"/>
              </a:spcBef>
              <a:spcAft>
                <a:spcPts val="0"/>
              </a:spcAft>
              <a:buNone/>
            </a:pPr>
            <a:r>
              <a:rPr lang="en-US"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t>A</a:t>
            </a:r>
            <a:br>
              <a:rPr lang="en-US"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br>
            <a:r>
              <a:rPr lang="en-US"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t> Major Project</a:t>
            </a:r>
            <a:endParaRPr dirty="0">
              <a:latin typeface="Times New Roman" panose="02020603050405020304" pitchFamily="18" charset="0"/>
              <a:cs typeface="Times New Roman" panose="02020603050405020304" pitchFamily="18" charset="0"/>
            </a:endParaRPr>
          </a:p>
          <a:p>
            <a:pPr marL="999888" marR="0" lvl="0" indent="0" algn="ctr" rtl="0">
              <a:spcBef>
                <a:spcPts val="133"/>
              </a:spcBef>
              <a:spcAft>
                <a:spcPts val="0"/>
              </a:spcAft>
              <a:buNone/>
            </a:pPr>
            <a:r>
              <a:rPr lang="en-US" sz="2400" i="0" u="none" strike="noStrike" cap="none" dirty="0">
                <a:solidFill>
                  <a:schemeClr val="dk1"/>
                </a:solidFill>
                <a:latin typeface="Times New Roman" panose="02020603050405020304" pitchFamily="18" charset="0"/>
                <a:ea typeface="Arial"/>
                <a:cs typeface="Times New Roman" panose="02020603050405020304" pitchFamily="18" charset="0"/>
                <a:sym typeface="Arial"/>
              </a:rPr>
              <a:t>On</a:t>
            </a:r>
            <a:endParaRPr lang="en-US" dirty="0">
              <a:latin typeface="Times New Roman" panose="02020603050405020304" pitchFamily="18" charset="0"/>
              <a:cs typeface="Times New Roman" panose="02020603050405020304" pitchFamily="18" charset="0"/>
              <a:sym typeface="Arial"/>
            </a:endParaRPr>
          </a:p>
          <a:p>
            <a:pPr marL="999888" marR="0" lvl="0" indent="0" algn="ctr" rtl="0">
              <a:spcBef>
                <a:spcPts val="133"/>
              </a:spcBef>
              <a:spcAft>
                <a:spcPts val="0"/>
              </a:spcAft>
              <a:buNone/>
            </a:pPr>
            <a:r>
              <a:rPr lang="en-US" sz="3600" i="0" u="none" strike="noStrike" cap="none" dirty="0">
                <a:solidFill>
                  <a:srgbClr val="222222"/>
                </a:solidFill>
                <a:latin typeface="Times New Roman" panose="02020603050405020304" pitchFamily="18" charset="0"/>
                <a:ea typeface="Arial"/>
                <a:cs typeface="Times New Roman" panose="02020603050405020304" pitchFamily="18" charset="0"/>
                <a:sym typeface="Arial"/>
              </a:rPr>
              <a:t>“Automated Detection of Deep Fakes : A Deep </a:t>
            </a:r>
          </a:p>
          <a:p>
            <a:pPr marL="999888" marR="0" lvl="0" indent="0" algn="ctr" rtl="0">
              <a:spcBef>
                <a:spcPts val="133"/>
              </a:spcBef>
              <a:spcAft>
                <a:spcPts val="0"/>
              </a:spcAft>
              <a:buNone/>
            </a:pPr>
            <a:r>
              <a:rPr lang="en-US" sz="3600" i="0" u="none" strike="noStrike" cap="none" dirty="0">
                <a:solidFill>
                  <a:srgbClr val="222222"/>
                </a:solidFill>
                <a:latin typeface="Times New Roman" panose="02020603050405020304" pitchFamily="18" charset="0"/>
                <a:ea typeface="Arial"/>
                <a:cs typeface="Times New Roman" panose="02020603050405020304" pitchFamily="18" charset="0"/>
                <a:sym typeface="Arial"/>
              </a:rPr>
              <a:t>Learning Approach.”</a:t>
            </a:r>
          </a:p>
          <a:p>
            <a:pPr marL="999888" marR="0" lvl="0" indent="0" algn="ctr" rtl="0">
              <a:spcBef>
                <a:spcPts val="133"/>
              </a:spcBef>
              <a:spcAft>
                <a:spcPts val="0"/>
              </a:spcAft>
              <a:buNone/>
            </a:pPr>
            <a:endParaRPr sz="2400" i="0" u="none" strike="noStrike" cap="none" dirty="0">
              <a:solidFill>
                <a:schemeClr val="dk1"/>
              </a:solidFill>
              <a:latin typeface="Arial"/>
              <a:ea typeface="Arial"/>
              <a:cs typeface="Arial"/>
              <a:sym typeface="Arial"/>
            </a:endParaRPr>
          </a:p>
        </p:txBody>
      </p:sp>
      <p:sp>
        <p:nvSpPr>
          <p:cNvPr id="106" name="Google Shape;106;p1"/>
          <p:cNvSpPr txBox="1"/>
          <p:nvPr/>
        </p:nvSpPr>
        <p:spPr>
          <a:xfrm>
            <a:off x="440577" y="4276535"/>
            <a:ext cx="8026400" cy="2187994"/>
          </a:xfrm>
          <a:prstGeom prst="rect">
            <a:avLst/>
          </a:prstGeom>
          <a:noFill/>
          <a:ln>
            <a:noFill/>
          </a:ln>
        </p:spPr>
        <p:txBody>
          <a:bodyPr spcFirstLastPara="1" wrap="square" lIns="91425" tIns="45700" rIns="91425" bIns="45700" anchor="t" anchorCtr="0">
            <a:spAutoFit/>
          </a:bodyPr>
          <a:lstStyle/>
          <a:p>
            <a:pPr marL="81277" marR="0" lvl="0" indent="0" algn="l" rtl="0">
              <a:lnSpc>
                <a:spcPct val="123277"/>
              </a:lnSpc>
              <a:spcBef>
                <a:spcPts val="0"/>
              </a:spcBef>
              <a:spcAft>
                <a:spcPts val="0"/>
              </a:spcAft>
              <a:buNone/>
            </a:pPr>
            <a:endParaRPr sz="1800" b="1" dirty="0">
              <a:solidFill>
                <a:schemeClr val="dk1"/>
              </a:solidFill>
              <a:latin typeface="Times New Roman" panose="02020603050405020304" pitchFamily="18" charset="0"/>
              <a:ea typeface="Gill Sans"/>
              <a:cs typeface="Times New Roman" panose="02020603050405020304" pitchFamily="18" charset="0"/>
              <a:sym typeface="Gill Sans"/>
            </a:endParaRPr>
          </a:p>
          <a:p>
            <a:pPr marL="81278" marR="0" lvl="0" indent="0" algn="l" rtl="0">
              <a:lnSpc>
                <a:spcPct val="123277"/>
              </a:lnSpc>
              <a:spcBef>
                <a:spcPts val="0"/>
              </a:spcBef>
              <a:spcAft>
                <a:spcPts val="0"/>
              </a:spcAft>
              <a:buNone/>
            </a:pP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S</a:t>
            </a:r>
            <a:r>
              <a:rPr lang="en-US" b="1" dirty="0">
                <a:solidFill>
                  <a:schemeClr val="dk1"/>
                </a:solidFill>
                <a:latin typeface="Times New Roman" panose="02020603050405020304" pitchFamily="18" charset="0"/>
                <a:ea typeface="Gill Sans"/>
                <a:cs typeface="Times New Roman" panose="02020603050405020304" pitchFamily="18" charset="0"/>
                <a:sym typeface="Gill Sans"/>
              </a:rPr>
              <a:t>.ANUPRIYA                                       </a:t>
            </a: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a:t>
            </a:r>
            <a:r>
              <a:rPr lang="en-US" b="1" dirty="0">
                <a:solidFill>
                  <a:schemeClr val="dk1"/>
                </a:solidFill>
                <a:latin typeface="Times New Roman" panose="02020603050405020304" pitchFamily="18" charset="0"/>
                <a:ea typeface="Gill Sans"/>
                <a:cs typeface="Times New Roman" panose="02020603050405020304" pitchFamily="18" charset="0"/>
                <a:sym typeface="Gill Sans"/>
              </a:rPr>
              <a:t>   </a:t>
            </a: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(218R1A6253) </a:t>
            </a:r>
            <a:endParaRPr sz="180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81278" marR="0" lvl="0" indent="0" algn="l" rtl="0">
              <a:lnSpc>
                <a:spcPct val="123277"/>
              </a:lnSpc>
              <a:spcBef>
                <a:spcPts val="133"/>
              </a:spcBef>
              <a:spcAft>
                <a:spcPts val="0"/>
              </a:spcAft>
              <a:buNone/>
            </a:pPr>
            <a:r>
              <a:rPr lang="en-US" b="1" dirty="0">
                <a:solidFill>
                  <a:schemeClr val="dk1"/>
                </a:solidFill>
                <a:latin typeface="Times New Roman" panose="02020603050405020304" pitchFamily="18" charset="0"/>
                <a:ea typeface="Gill Sans"/>
                <a:cs typeface="Times New Roman" panose="02020603050405020304" pitchFamily="18" charset="0"/>
                <a:sym typeface="Gill Sans"/>
              </a:rPr>
              <a:t>T.ARAVIND                                          :   </a:t>
            </a: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(218R1A6258)</a:t>
            </a:r>
            <a:endParaRPr sz="180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81278" marR="0" lvl="0" indent="0" algn="l" rtl="0">
              <a:lnSpc>
                <a:spcPct val="123277"/>
              </a:lnSpc>
              <a:spcBef>
                <a:spcPts val="133"/>
              </a:spcBef>
              <a:spcAft>
                <a:spcPts val="0"/>
              </a:spcAft>
              <a:buNone/>
            </a:pPr>
            <a:r>
              <a:rPr lang="en-US" b="1" dirty="0">
                <a:solidFill>
                  <a:schemeClr val="dk1"/>
                </a:solidFill>
                <a:latin typeface="Times New Roman" panose="02020603050405020304" pitchFamily="18" charset="0"/>
                <a:ea typeface="Gill Sans"/>
                <a:cs typeface="Times New Roman" panose="02020603050405020304" pitchFamily="18" charset="0"/>
                <a:sym typeface="Gill Sans"/>
              </a:rPr>
              <a:t>G.ROHITH REDDY                            :</a:t>
            </a: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   (218R1A6226)</a:t>
            </a:r>
          </a:p>
          <a:p>
            <a:pPr marL="81278">
              <a:lnSpc>
                <a:spcPct val="123277"/>
              </a:lnSpc>
              <a:spcBef>
                <a:spcPts val="133"/>
              </a:spcBef>
            </a:pPr>
            <a:r>
              <a:rPr lang="en-US" b="1" dirty="0">
                <a:solidFill>
                  <a:schemeClr val="dk1"/>
                </a:solidFill>
                <a:latin typeface="Times New Roman" panose="02020603050405020304" pitchFamily="18" charset="0"/>
                <a:ea typeface="Gill Sans"/>
                <a:cs typeface="Times New Roman" panose="02020603050405020304" pitchFamily="18" charset="0"/>
                <a:sym typeface="Gill Sans"/>
              </a:rPr>
              <a:t>CH.MANOJ SAI KUMAR</a:t>
            </a:r>
            <a:r>
              <a:rPr lang="en-US" sz="1800" b="1" dirty="0">
                <a:solidFill>
                  <a:schemeClr val="dk1"/>
                </a:solidFill>
                <a:latin typeface="Times New Roman" panose="02020603050405020304" pitchFamily="18" charset="0"/>
                <a:ea typeface="Gill Sans"/>
                <a:cs typeface="Times New Roman" panose="02020603050405020304" pitchFamily="18" charset="0"/>
                <a:sym typeface="Gill Sans"/>
              </a:rPr>
              <a:t>                  </a:t>
            </a:r>
            <a:r>
              <a:rPr lang="en-US" sz="1800" b="1"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   (218R1A6218)</a:t>
            </a:r>
            <a:endParaRPr lang="en-US" sz="180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p>
            <a:pPr marL="81278" marR="0" lvl="0" indent="0" algn="l" rtl="0">
              <a:lnSpc>
                <a:spcPct val="123277"/>
              </a:lnSpc>
              <a:spcBef>
                <a:spcPts val="133"/>
              </a:spcBef>
              <a:spcAft>
                <a:spcPts val="0"/>
              </a:spcAft>
              <a:buNone/>
            </a:pPr>
            <a:endParaRPr sz="1800" i="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p:txBody>
      </p:sp>
      <p:sp>
        <p:nvSpPr>
          <p:cNvPr id="107" name="Google Shape;107;p1"/>
          <p:cNvSpPr txBox="1"/>
          <p:nvPr/>
        </p:nvSpPr>
        <p:spPr>
          <a:xfrm>
            <a:off x="6228080" y="6311628"/>
            <a:ext cx="1584960" cy="2769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dirty="0">
                <a:solidFill>
                  <a:srgbClr val="002060"/>
                </a:solidFill>
                <a:latin typeface="Times New Roman" panose="02020603050405020304" pitchFamily="18" charset="0"/>
                <a:ea typeface="Gill Sans"/>
                <a:cs typeface="Times New Roman" panose="02020603050405020304" pitchFamily="18" charset="0"/>
                <a:sym typeface="Gill Sans"/>
              </a:rPr>
              <a:t>A.Y 2024-2025</a:t>
            </a:r>
            <a:endParaRPr sz="1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5C895C07-0BBE-0A2A-E7B3-959B34EFC4B7}"/>
              </a:ext>
            </a:extLst>
          </p:cNvPr>
          <p:cNvPicPr>
            <a:picLocks noChangeAspect="1"/>
          </p:cNvPicPr>
          <p:nvPr/>
        </p:nvPicPr>
        <p:blipFill>
          <a:blip r:embed="rId3"/>
          <a:stretch>
            <a:fillRect/>
          </a:stretch>
        </p:blipFill>
        <p:spPr>
          <a:xfrm>
            <a:off x="87479" y="0"/>
            <a:ext cx="2136648" cy="1617785"/>
          </a:xfrm>
          <a:prstGeom prst="rect">
            <a:avLst/>
          </a:prstGeom>
        </p:spPr>
      </p:pic>
      <p:sp>
        <p:nvSpPr>
          <p:cNvPr id="6" name="Google Shape;106;p1">
            <a:extLst>
              <a:ext uri="{FF2B5EF4-FFF2-40B4-BE49-F238E27FC236}">
                <a16:creationId xmlns="" xmlns:a16="http://schemas.microsoft.com/office/drawing/2014/main" id="{2874D244-DA5B-B1DB-A02C-3E58E6EA3133}"/>
              </a:ext>
            </a:extLst>
          </p:cNvPr>
          <p:cNvSpPr txBox="1"/>
          <p:nvPr/>
        </p:nvSpPr>
        <p:spPr>
          <a:xfrm>
            <a:off x="8799035" y="4549886"/>
            <a:ext cx="8026400" cy="1535636"/>
          </a:xfrm>
          <a:prstGeom prst="rect">
            <a:avLst/>
          </a:prstGeom>
          <a:noFill/>
          <a:ln>
            <a:noFill/>
          </a:ln>
        </p:spPr>
        <p:txBody>
          <a:bodyPr spcFirstLastPara="1" wrap="square" lIns="91425" tIns="45700" rIns="91425" bIns="45700" anchor="t" anchorCtr="0">
            <a:spAutoFit/>
          </a:bodyPr>
          <a:lstStyle/>
          <a:p>
            <a:pPr marL="16933" marR="6773" lvl="0" indent="59265" algn="l" rtl="0">
              <a:lnSpc>
                <a:spcPct val="115700"/>
              </a:lnSpc>
              <a:spcBef>
                <a:spcPts val="0"/>
              </a:spcBef>
              <a:spcAft>
                <a:spcPts val="0"/>
              </a:spcAft>
              <a:buNone/>
            </a:pPr>
            <a:r>
              <a:rPr lang="en-US" b="1" dirty="0">
                <a:solidFill>
                  <a:schemeClr val="dk1"/>
                </a:solidFill>
                <a:latin typeface="Times New Roman" panose="02020603050405020304" pitchFamily="18" charset="0"/>
                <a:ea typeface="Times New Roman"/>
                <a:cs typeface="Times New Roman" panose="02020603050405020304" pitchFamily="18" charset="0"/>
                <a:sym typeface="Times New Roman"/>
              </a:rPr>
              <a:t>Under the Guidance of,</a:t>
            </a:r>
            <a:r>
              <a:rPr lang="en-US" sz="20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a:t>
            </a:r>
            <a:endParaRPr lang="en-US" dirty="0">
              <a:latin typeface="Times New Roman" panose="02020603050405020304" pitchFamily="18" charset="0"/>
              <a:cs typeface="Times New Roman" panose="02020603050405020304" pitchFamily="18" charset="0"/>
            </a:endParaRPr>
          </a:p>
          <a:p>
            <a:pPr marL="16933" marR="6773" lvl="0" indent="59265" algn="l" rtl="0">
              <a:lnSpc>
                <a:spcPct val="115700"/>
              </a:lnSpc>
              <a:spcBef>
                <a:spcPts val="247"/>
              </a:spcBef>
              <a:spcAft>
                <a:spcPts val="0"/>
              </a:spcAft>
              <a:buNone/>
            </a:pPr>
            <a:r>
              <a:rPr lang="en-US" sz="1800" b="1" dirty="0">
                <a:solidFill>
                  <a:schemeClr val="dk1"/>
                </a:solidFill>
                <a:latin typeface="Times New Roman" panose="02020603050405020304" pitchFamily="18" charset="0"/>
                <a:ea typeface="Times New Roman"/>
                <a:cs typeface="Times New Roman" panose="02020603050405020304" pitchFamily="18" charset="0"/>
                <a:sym typeface="Times New Roman"/>
              </a:rPr>
              <a:t>Mrs. M . Amrutha</a:t>
            </a: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lang="en-US" dirty="0">
              <a:latin typeface="Times New Roman" panose="02020603050405020304" pitchFamily="18" charset="0"/>
              <a:cs typeface="Times New Roman" panose="02020603050405020304" pitchFamily="18" charset="0"/>
            </a:endParaRPr>
          </a:p>
          <a:p>
            <a:pPr marL="16933" marR="6773" lvl="0" indent="59265" algn="l" rtl="0">
              <a:lnSpc>
                <a:spcPct val="115700"/>
              </a:lnSpc>
              <a:spcBef>
                <a:spcPts val="247"/>
              </a:spcBef>
              <a:spcAft>
                <a:spcPts val="0"/>
              </a:spcAft>
              <a:buNone/>
            </a:pP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Ass</a:t>
            </a:r>
            <a:r>
              <a:rPr lang="en-US" b="1" dirty="0">
                <a:solidFill>
                  <a:schemeClr val="dk1"/>
                </a:solidFill>
                <a:latin typeface="Times New Roman" panose="02020603050405020304" pitchFamily="18" charset="0"/>
                <a:ea typeface="Times New Roman"/>
                <a:cs typeface="Times New Roman" panose="02020603050405020304" pitchFamily="18" charset="0"/>
                <a:sym typeface="Times New Roman"/>
              </a:rPr>
              <a:t>istant</a:t>
            </a: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Professor,</a:t>
            </a:r>
            <a:endPar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16933" marR="0" lvl="0" indent="0" algn="l" rtl="0">
              <a:spcBef>
                <a:spcPts val="873"/>
              </a:spcBef>
              <a:spcAft>
                <a:spcPts val="0"/>
              </a:spcAft>
              <a:buNone/>
            </a:pP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Dept. of </a:t>
            </a:r>
            <a:r>
              <a:rPr lang="en-US" b="1" dirty="0">
                <a:solidFill>
                  <a:schemeClr val="dk1"/>
                </a:solidFill>
                <a:latin typeface="Times New Roman" panose="02020603050405020304" pitchFamily="18" charset="0"/>
                <a:ea typeface="Times New Roman"/>
                <a:cs typeface="Times New Roman" panose="02020603050405020304" pitchFamily="18" charset="0"/>
                <a:sym typeface="Times New Roman"/>
              </a:rPr>
              <a:t>CS</a:t>
            </a:r>
            <a:r>
              <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t>
            </a:r>
            <a:endParaRPr lang="en-US" sz="18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pic>
        <p:nvPicPr>
          <p:cNvPr id="8" name="Picture 7">
            <a:extLst>
              <a:ext uri="{FF2B5EF4-FFF2-40B4-BE49-F238E27FC236}">
                <a16:creationId xmlns="" xmlns:a16="http://schemas.microsoft.com/office/drawing/2014/main" id="{8CBE615F-AE9B-AC04-051C-FCB429D78C94}"/>
              </a:ext>
            </a:extLst>
          </p:cNvPr>
          <p:cNvPicPr>
            <a:picLocks noChangeAspect="1"/>
          </p:cNvPicPr>
          <p:nvPr/>
        </p:nvPicPr>
        <p:blipFill>
          <a:blip r:embed="rId4"/>
          <a:stretch>
            <a:fillRect/>
          </a:stretch>
        </p:blipFill>
        <p:spPr>
          <a:xfrm>
            <a:off x="10932160" y="-1"/>
            <a:ext cx="1259840" cy="18750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2699D37-4008-157F-E543-C17977E0641F}"/>
              </a:ext>
            </a:extLst>
          </p:cNvPr>
          <p:cNvSpPr>
            <a:spLocks noGrp="1"/>
          </p:cNvSpPr>
          <p:nvPr>
            <p:ph type="title"/>
          </p:nvPr>
        </p:nvSpPr>
        <p:spPr>
          <a:xfrm>
            <a:off x="507997" y="128059"/>
            <a:ext cx="10515600" cy="1325563"/>
          </a:xfrm>
        </p:spPr>
        <p:txBody>
          <a:bodyPr>
            <a:normAutofit/>
          </a:bodyPr>
          <a:lstStyle/>
          <a:p>
            <a:r>
              <a:rPr lang="en-US" sz="2500" dirty="0">
                <a:latin typeface="Times New Roman" panose="02020603050405020304" pitchFamily="18" charset="0"/>
                <a:cs typeface="Times New Roman" panose="02020603050405020304" pitchFamily="18" charset="0"/>
              </a:rPr>
              <a:t>LITERATURE SURVEY</a:t>
            </a:r>
            <a:endParaRPr lang="en-IN" sz="2500" dirty="0">
              <a:latin typeface="Times New Roman" panose="02020603050405020304" pitchFamily="18" charset="0"/>
              <a:cs typeface="Times New Roman" panose="02020603050405020304" pitchFamily="18" charset="0"/>
            </a:endParaRPr>
          </a:p>
        </p:txBody>
      </p:sp>
      <p:graphicFrame>
        <p:nvGraphicFramePr>
          <p:cNvPr id="6" name="Content Placeholder 5">
            <a:extLst>
              <a:ext uri="{FF2B5EF4-FFF2-40B4-BE49-F238E27FC236}">
                <a16:creationId xmlns="" xmlns:a16="http://schemas.microsoft.com/office/drawing/2014/main" id="{6A1F70BD-8BC3-1295-6E0B-55AD6CD0485F}"/>
              </a:ext>
            </a:extLst>
          </p:cNvPr>
          <p:cNvGraphicFramePr>
            <a:graphicFrameLocks noGrp="1"/>
          </p:cNvGraphicFramePr>
          <p:nvPr>
            <p:ph idx="1"/>
            <p:extLst>
              <p:ext uri="{D42A27DB-BD31-4B8C-83A1-F6EECF244321}">
                <p14:modId xmlns="" xmlns:p14="http://schemas.microsoft.com/office/powerpoint/2010/main" val="3388089678"/>
              </p:ext>
            </p:extLst>
          </p:nvPr>
        </p:nvGraphicFramePr>
        <p:xfrm>
          <a:off x="647700" y="1207248"/>
          <a:ext cx="11132261" cy="4764574"/>
        </p:xfrm>
        <a:graphic>
          <a:graphicData uri="http://schemas.openxmlformats.org/drawingml/2006/table">
            <a:tbl>
              <a:tblPr firstRow="1" bandRow="1">
                <a:tableStyleId>{33271C93-D2CC-43B6-986E-1DD0DA2ABCC5}</a:tableStyleId>
              </a:tblPr>
              <a:tblGrid>
                <a:gridCol w="1590323">
                  <a:extLst>
                    <a:ext uri="{9D8B030D-6E8A-4147-A177-3AD203B41FA5}">
                      <a16:colId xmlns="" xmlns:a16="http://schemas.microsoft.com/office/drawing/2014/main" val="1575774827"/>
                    </a:ext>
                  </a:extLst>
                </a:gridCol>
                <a:gridCol w="1590323">
                  <a:extLst>
                    <a:ext uri="{9D8B030D-6E8A-4147-A177-3AD203B41FA5}">
                      <a16:colId xmlns="" xmlns:a16="http://schemas.microsoft.com/office/drawing/2014/main" val="683400718"/>
                    </a:ext>
                  </a:extLst>
                </a:gridCol>
                <a:gridCol w="1590323">
                  <a:extLst>
                    <a:ext uri="{9D8B030D-6E8A-4147-A177-3AD203B41FA5}">
                      <a16:colId xmlns="" xmlns:a16="http://schemas.microsoft.com/office/drawing/2014/main" val="3427362562"/>
                    </a:ext>
                  </a:extLst>
                </a:gridCol>
                <a:gridCol w="1590323">
                  <a:extLst>
                    <a:ext uri="{9D8B030D-6E8A-4147-A177-3AD203B41FA5}">
                      <a16:colId xmlns="" xmlns:a16="http://schemas.microsoft.com/office/drawing/2014/main" val="3379462286"/>
                    </a:ext>
                  </a:extLst>
                </a:gridCol>
                <a:gridCol w="1590323">
                  <a:extLst>
                    <a:ext uri="{9D8B030D-6E8A-4147-A177-3AD203B41FA5}">
                      <a16:colId xmlns="" xmlns:a16="http://schemas.microsoft.com/office/drawing/2014/main" val="3745579651"/>
                    </a:ext>
                  </a:extLst>
                </a:gridCol>
                <a:gridCol w="1590323">
                  <a:extLst>
                    <a:ext uri="{9D8B030D-6E8A-4147-A177-3AD203B41FA5}">
                      <a16:colId xmlns="" xmlns:a16="http://schemas.microsoft.com/office/drawing/2014/main" val="618668306"/>
                    </a:ext>
                  </a:extLst>
                </a:gridCol>
                <a:gridCol w="1590323">
                  <a:extLst>
                    <a:ext uri="{9D8B030D-6E8A-4147-A177-3AD203B41FA5}">
                      <a16:colId xmlns="" xmlns:a16="http://schemas.microsoft.com/office/drawing/2014/main" val="899820519"/>
                    </a:ext>
                  </a:extLst>
                </a:gridCol>
              </a:tblGrid>
              <a:tr h="832499">
                <a:tc>
                  <a:txBody>
                    <a:bodyPr/>
                    <a:lstStyle/>
                    <a:p>
                      <a:pPr marL="6667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Title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6675" marR="128270">
                        <a:lnSpc>
                          <a:spcPct val="150000"/>
                        </a:lnSpc>
                      </a:pP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Journal/confer</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ence</a:t>
                      </a:r>
                      <a:r>
                        <a:rPr lang="en-US" sz="1200" b="1" u="heavy" kern="1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published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Author(s)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133350" algn="just">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Year</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publis</a:t>
                      </a:r>
                      <a:r>
                        <a:rPr lang="en-US" sz="1200" b="1" kern="100" spc="-2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83820">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Method</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&amp;</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Technolog</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ies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Summary</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532234921"/>
                  </a:ext>
                </a:extLst>
              </a:tr>
              <a:tr h="3932075">
                <a:tc>
                  <a:txBody>
                    <a:bodyPr/>
                    <a:lstStyle/>
                    <a:p>
                      <a:pPr marL="66675" marR="79375">
                        <a:lnSpc>
                          <a:spcPct val="150000"/>
                        </a:lnSpc>
                      </a:pPr>
                      <a:r>
                        <a:rPr lang="en-US" sz="1100" kern="100" dirty="0" err="1">
                          <a:effectLst/>
                          <a:latin typeface="Times New Roman" panose="02020603050405020304" pitchFamily="18" charset="0"/>
                          <a:ea typeface="Times New Roman" panose="02020603050405020304" pitchFamily="18" charset="0"/>
                          <a:cs typeface="Times New Roman" panose="02020603050405020304" pitchFamily="18" charset="0"/>
                        </a:rPr>
                        <a:t>WildDeepfake</a:t>
                      </a:r>
                      <a:r>
                        <a:rPr lang="en-US" sz="1100" kern="100" dirty="0">
                          <a:effectLst/>
                          <a:latin typeface="Times New Roman" panose="02020603050405020304" pitchFamily="18" charset="0"/>
                          <a:ea typeface="Times New Roman" panose="02020603050405020304" pitchFamily="18" charset="0"/>
                          <a:cs typeface="Times New Roman" panose="02020603050405020304" pitchFamily="18" charset="0"/>
                        </a:rPr>
                        <a:t>: A Challenging Real-World Dataset for Deepfake Detection</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a:lnSpc>
                          <a:spcPts val="1340"/>
                        </a:lnSpc>
                      </a:pPr>
                      <a:r>
                        <a:rPr lang="en-US" sz="1100" kern="100" dirty="0" err="1">
                          <a:effectLst/>
                          <a:latin typeface="Times New Roman" panose="02020603050405020304" pitchFamily="18" charset="0"/>
                          <a:ea typeface="Times New Roman" panose="02020603050405020304" pitchFamily="18" charset="0"/>
                          <a:cs typeface="Times New Roman" panose="02020603050405020304" pitchFamily="18" charset="0"/>
                        </a:rPr>
                        <a:t>arXiv</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M. Mirza and S.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Osindero</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4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2022</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59055">
                        <a:lnSpc>
                          <a:spcPct val="150000"/>
                        </a:lnSpc>
                      </a:pPr>
                      <a:r>
                        <a:rPr lang="en-US" sz="1100" kern="100" dirty="0">
                          <a:effectLst/>
                          <a:latin typeface="Times New Roman" panose="02020603050405020304" pitchFamily="18" charset="0"/>
                          <a:ea typeface="Times New Roman" panose="02020603050405020304" pitchFamily="18" charset="0"/>
                          <a:cs typeface="Times New Roman" panose="02020603050405020304" pitchFamily="18" charset="0"/>
                        </a:rPr>
                        <a:t>Introduces </a:t>
                      </a:r>
                      <a:r>
                        <a:rPr lang="en-US" sz="1100" kern="100" dirty="0" err="1">
                          <a:effectLst/>
                          <a:latin typeface="Times New Roman" panose="02020603050405020304" pitchFamily="18" charset="0"/>
                          <a:ea typeface="Times New Roman" panose="02020603050405020304" pitchFamily="18" charset="0"/>
                          <a:cs typeface="Times New Roman" panose="02020603050405020304" pitchFamily="18" charset="0"/>
                        </a:rPr>
                        <a:t>WildDeepfake</a:t>
                      </a:r>
                      <a:r>
                        <a:rPr lang="en-US" sz="1100" kern="100" dirty="0">
                          <a:effectLst/>
                          <a:latin typeface="Times New Roman" panose="02020603050405020304" pitchFamily="18" charset="0"/>
                          <a:ea typeface="Times New Roman" panose="02020603050405020304" pitchFamily="18" charset="0"/>
                          <a:cs typeface="Times New Roman" panose="02020603050405020304" pitchFamily="18" charset="0"/>
                        </a:rPr>
                        <a:t>, a dataset with 7,314 face sequences from 707 deepfake videos sourced from the internet, aiming to support detection of real-world deepfakes. </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50000"/>
                        </a:lnSpc>
                        <a:spcBef>
                          <a:spcPts val="685"/>
                        </a:spcBef>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Attention-based Deepfake Detection Networks (ADDNets), systematic evaluation of baseline detection networks.</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Highlights the challenge of detecting real-world deepfakes and proposes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ADDNets</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for improved accuracy. </a:t>
                      </a: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WildDeepfake</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dataset bridges the gap between experimental and real-world</a:t>
                      </a:r>
                    </a:p>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conditions..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398042164"/>
                  </a:ext>
                </a:extLst>
              </a:tr>
            </a:tbl>
          </a:graphicData>
        </a:graphic>
      </p:graphicFrame>
    </p:spTree>
    <p:extLst>
      <p:ext uri="{BB962C8B-B14F-4D97-AF65-F5344CB8AC3E}">
        <p14:creationId xmlns="" xmlns:p14="http://schemas.microsoft.com/office/powerpoint/2010/main" val="248719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4ABCE257-F350-1BBA-31F9-62BFABA21D7E}"/>
              </a:ext>
            </a:extLst>
          </p:cNvPr>
          <p:cNvGraphicFramePr>
            <a:graphicFrameLocks noGrp="1"/>
          </p:cNvGraphicFramePr>
          <p:nvPr>
            <p:extLst>
              <p:ext uri="{D42A27DB-BD31-4B8C-83A1-F6EECF244321}">
                <p14:modId xmlns="" xmlns:p14="http://schemas.microsoft.com/office/powerpoint/2010/main" val="483176856"/>
              </p:ext>
            </p:extLst>
          </p:nvPr>
        </p:nvGraphicFramePr>
        <p:xfrm>
          <a:off x="647701" y="494593"/>
          <a:ext cx="11125198" cy="6089691"/>
        </p:xfrm>
        <a:graphic>
          <a:graphicData uri="http://schemas.openxmlformats.org/drawingml/2006/table">
            <a:tbl>
              <a:tblPr firstRow="1" bandRow="1">
                <a:tableStyleId>{33271C93-D2CC-43B6-986E-1DD0DA2ABCC5}</a:tableStyleId>
              </a:tblPr>
              <a:tblGrid>
                <a:gridCol w="1589314">
                  <a:extLst>
                    <a:ext uri="{9D8B030D-6E8A-4147-A177-3AD203B41FA5}">
                      <a16:colId xmlns="" xmlns:a16="http://schemas.microsoft.com/office/drawing/2014/main" val="3308216460"/>
                    </a:ext>
                  </a:extLst>
                </a:gridCol>
                <a:gridCol w="1589314">
                  <a:extLst>
                    <a:ext uri="{9D8B030D-6E8A-4147-A177-3AD203B41FA5}">
                      <a16:colId xmlns="" xmlns:a16="http://schemas.microsoft.com/office/drawing/2014/main" val="1477289652"/>
                    </a:ext>
                  </a:extLst>
                </a:gridCol>
                <a:gridCol w="1589314">
                  <a:extLst>
                    <a:ext uri="{9D8B030D-6E8A-4147-A177-3AD203B41FA5}">
                      <a16:colId xmlns="" xmlns:a16="http://schemas.microsoft.com/office/drawing/2014/main" val="2021410603"/>
                    </a:ext>
                  </a:extLst>
                </a:gridCol>
                <a:gridCol w="1589314">
                  <a:extLst>
                    <a:ext uri="{9D8B030D-6E8A-4147-A177-3AD203B41FA5}">
                      <a16:colId xmlns="" xmlns:a16="http://schemas.microsoft.com/office/drawing/2014/main" val="1711359584"/>
                    </a:ext>
                  </a:extLst>
                </a:gridCol>
                <a:gridCol w="1589314">
                  <a:extLst>
                    <a:ext uri="{9D8B030D-6E8A-4147-A177-3AD203B41FA5}">
                      <a16:colId xmlns="" xmlns:a16="http://schemas.microsoft.com/office/drawing/2014/main" val="2516748953"/>
                    </a:ext>
                  </a:extLst>
                </a:gridCol>
                <a:gridCol w="1589314">
                  <a:extLst>
                    <a:ext uri="{9D8B030D-6E8A-4147-A177-3AD203B41FA5}">
                      <a16:colId xmlns="" xmlns:a16="http://schemas.microsoft.com/office/drawing/2014/main" val="1034768180"/>
                    </a:ext>
                  </a:extLst>
                </a:gridCol>
                <a:gridCol w="1589314">
                  <a:extLst>
                    <a:ext uri="{9D8B030D-6E8A-4147-A177-3AD203B41FA5}">
                      <a16:colId xmlns="" xmlns:a16="http://schemas.microsoft.com/office/drawing/2014/main" val="3218873729"/>
                    </a:ext>
                  </a:extLst>
                </a:gridCol>
              </a:tblGrid>
              <a:tr h="478750">
                <a:tc>
                  <a:txBody>
                    <a:bodyPr/>
                    <a:lstStyle/>
                    <a:p>
                      <a:pPr marL="6667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Title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marR="128270">
                        <a:lnSpc>
                          <a:spcPct val="150000"/>
                        </a:lnSpc>
                      </a:pP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Journal/confer</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ence</a:t>
                      </a:r>
                      <a:r>
                        <a:rPr lang="en-US" sz="1200" b="1" u="heavy" kern="1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published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Author(s)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133350" algn="just">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Year</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publis</a:t>
                      </a:r>
                      <a:r>
                        <a:rPr lang="en-US" sz="1200" b="1" kern="100" spc="-2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83820">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Method</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&amp;</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Technolog</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ies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Summary</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23307986"/>
                  </a:ext>
                </a:extLst>
              </a:tr>
              <a:tr h="3025167">
                <a:tc>
                  <a:txBody>
                    <a:bodyPr/>
                    <a:lstStyle/>
                    <a:p>
                      <a:pPr marL="66675" marR="7937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Learning Self-Consistency for Deepfake Detection</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IEEE Conference Publication</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Y. Bengio, P. Simard, and P. Frasconi</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4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2019</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5905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Proposes pair-wise self-consistency learning (PCL) and the inconsistency image generator (I2G) to detect deepfakes by extracting and analyzing source feature inconsistencies in forged images.</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50000"/>
                        </a:lnSpc>
                        <a:spcBef>
                          <a:spcPts val="685"/>
                        </a:spcBef>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Pair-wise self-consistency learning (PCL), inconsistency image generator (I2G), ConvNets</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Achieves improved AUC performance by utilizing source feature inconsistencies to detect deepfakes across various datasets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95060242"/>
                  </a:ext>
                </a:extLst>
              </a:tr>
              <a:tr h="2515884">
                <a:tc>
                  <a:txBody>
                    <a:bodyPr/>
                    <a:lstStyle/>
                    <a:p>
                      <a:pPr marL="66675" marR="18986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Detecting Deepfake Videos using Attribution-Based Confidence Metric</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marR="27114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IEEE Conference Publication</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ct val="150000"/>
                        </a:lnSpc>
                        <a:spcBef>
                          <a:spcPts val="685"/>
                        </a:spcBef>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 Goodfellow, Y. Bengio, and A. Courville</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4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2016</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Uses the Attribution-Based Confidence (ABC) metric to detect fake videos by generating confidence values. ABC does not require access to training data, enabling real-world applicability</a:t>
                      </a:r>
                      <a:r>
                        <a:rPr lang="en-US" sz="11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17145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ABC metric,deep learning model trained only on original videos</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Achieves high confidence for original videos (confidence &gt;0.94) and effectively detects manipulated videos without requiring additional training data</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01113520"/>
                  </a:ext>
                </a:extLst>
              </a:tr>
            </a:tbl>
          </a:graphicData>
        </a:graphic>
      </p:graphicFrame>
    </p:spTree>
    <p:extLst>
      <p:ext uri="{BB962C8B-B14F-4D97-AF65-F5344CB8AC3E}">
        <p14:creationId xmlns="" xmlns:p14="http://schemas.microsoft.com/office/powerpoint/2010/main" val="263491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 xmlns:a16="http://schemas.microsoft.com/office/drawing/2014/main" id="{F022BC47-D73A-6F3F-5603-C3EB3A2058D2}"/>
              </a:ext>
            </a:extLst>
          </p:cNvPr>
          <p:cNvGraphicFramePr>
            <a:graphicFrameLocks noGrp="1"/>
          </p:cNvGraphicFramePr>
          <p:nvPr>
            <p:extLst>
              <p:ext uri="{D42A27DB-BD31-4B8C-83A1-F6EECF244321}">
                <p14:modId xmlns="" xmlns:p14="http://schemas.microsoft.com/office/powerpoint/2010/main" val="2230952438"/>
              </p:ext>
            </p:extLst>
          </p:nvPr>
        </p:nvGraphicFramePr>
        <p:xfrm>
          <a:off x="647701" y="700616"/>
          <a:ext cx="11115671" cy="5486400"/>
        </p:xfrm>
        <a:graphic>
          <a:graphicData uri="http://schemas.openxmlformats.org/drawingml/2006/table">
            <a:tbl>
              <a:tblPr firstRow="1" bandRow="1">
                <a:tableStyleId>{33271C93-D2CC-43B6-986E-1DD0DA2ABCC5}</a:tableStyleId>
              </a:tblPr>
              <a:tblGrid>
                <a:gridCol w="1587953">
                  <a:extLst>
                    <a:ext uri="{9D8B030D-6E8A-4147-A177-3AD203B41FA5}">
                      <a16:colId xmlns="" xmlns:a16="http://schemas.microsoft.com/office/drawing/2014/main" val="4186041027"/>
                    </a:ext>
                  </a:extLst>
                </a:gridCol>
                <a:gridCol w="1587953">
                  <a:extLst>
                    <a:ext uri="{9D8B030D-6E8A-4147-A177-3AD203B41FA5}">
                      <a16:colId xmlns="" xmlns:a16="http://schemas.microsoft.com/office/drawing/2014/main" val="1662396394"/>
                    </a:ext>
                  </a:extLst>
                </a:gridCol>
                <a:gridCol w="1587953">
                  <a:extLst>
                    <a:ext uri="{9D8B030D-6E8A-4147-A177-3AD203B41FA5}">
                      <a16:colId xmlns="" xmlns:a16="http://schemas.microsoft.com/office/drawing/2014/main" val="4247048627"/>
                    </a:ext>
                  </a:extLst>
                </a:gridCol>
                <a:gridCol w="1587953">
                  <a:extLst>
                    <a:ext uri="{9D8B030D-6E8A-4147-A177-3AD203B41FA5}">
                      <a16:colId xmlns="" xmlns:a16="http://schemas.microsoft.com/office/drawing/2014/main" val="1508359682"/>
                    </a:ext>
                  </a:extLst>
                </a:gridCol>
                <a:gridCol w="1587953">
                  <a:extLst>
                    <a:ext uri="{9D8B030D-6E8A-4147-A177-3AD203B41FA5}">
                      <a16:colId xmlns="" xmlns:a16="http://schemas.microsoft.com/office/drawing/2014/main" val="2303772084"/>
                    </a:ext>
                  </a:extLst>
                </a:gridCol>
                <a:gridCol w="1587953">
                  <a:extLst>
                    <a:ext uri="{9D8B030D-6E8A-4147-A177-3AD203B41FA5}">
                      <a16:colId xmlns="" xmlns:a16="http://schemas.microsoft.com/office/drawing/2014/main" val="2328080441"/>
                    </a:ext>
                  </a:extLst>
                </a:gridCol>
                <a:gridCol w="1587953">
                  <a:extLst>
                    <a:ext uri="{9D8B030D-6E8A-4147-A177-3AD203B41FA5}">
                      <a16:colId xmlns="" xmlns:a16="http://schemas.microsoft.com/office/drawing/2014/main" val="1953290138"/>
                    </a:ext>
                  </a:extLst>
                </a:gridCol>
              </a:tblGrid>
              <a:tr h="370840">
                <a:tc>
                  <a:txBody>
                    <a:bodyPr/>
                    <a:lstStyle/>
                    <a:p>
                      <a:pPr marL="6667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Title</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marR="128270">
                        <a:lnSpc>
                          <a:spcPct val="150000"/>
                        </a:lnSpc>
                      </a:pP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Journal/confer</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ence</a:t>
                      </a:r>
                      <a:r>
                        <a:rPr lang="en-US" sz="1200" b="1" u="heavy" kern="100"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published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Author(s)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133350" algn="just">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Year</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publis</a:t>
                      </a:r>
                      <a:r>
                        <a:rPr lang="en-US" sz="1200" b="1" kern="100" spc="-29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hed</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Abstract</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83820">
                        <a:lnSpc>
                          <a:spcPct val="150000"/>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Method</a:t>
                      </a:r>
                      <a:r>
                        <a:rPr lang="en-US" sz="1200" b="1" kern="1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spc="-5" dirty="0">
                          <a:effectLst/>
                          <a:latin typeface="Times New Roman" panose="02020603050405020304" pitchFamily="18" charset="0"/>
                          <a:ea typeface="Times New Roman" panose="02020603050405020304" pitchFamily="18" charset="0"/>
                          <a:cs typeface="Times New Roman" panose="02020603050405020304" pitchFamily="18" charset="0"/>
                        </a:rPr>
                        <a:t>&amp;</a:t>
                      </a:r>
                      <a:r>
                        <a:rPr lang="en-US" sz="1200" b="1" u="heavy" kern="100" spc="-5" dirty="0" err="1">
                          <a:effectLst/>
                          <a:latin typeface="Times New Roman" panose="02020603050405020304" pitchFamily="18" charset="0"/>
                          <a:ea typeface="Times New Roman" panose="02020603050405020304" pitchFamily="18" charset="0"/>
                          <a:cs typeface="Times New Roman" panose="02020603050405020304" pitchFamily="18" charset="0"/>
                        </a:rPr>
                        <a:t>Technolog</a:t>
                      </a:r>
                      <a:r>
                        <a:rPr lang="en-US" sz="1200" b="1" kern="100" spc="-2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b="1" u="heavy" kern="100" dirty="0" err="1">
                          <a:effectLst/>
                          <a:latin typeface="Times New Roman" panose="02020603050405020304" pitchFamily="18" charset="0"/>
                          <a:ea typeface="Times New Roman" panose="02020603050405020304" pitchFamily="18" charset="0"/>
                          <a:cs typeface="Times New Roman" panose="02020603050405020304" pitchFamily="18" charset="0"/>
                        </a:rPr>
                        <a:t>ies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65"/>
                        </a:lnSpc>
                      </a:pPr>
                      <a:r>
                        <a:rPr lang="en-US" sz="1200" b="1" u="heavy" kern="100" dirty="0">
                          <a:effectLst/>
                          <a:latin typeface="Times New Roman" panose="02020603050405020304" pitchFamily="18" charset="0"/>
                          <a:ea typeface="Times New Roman" panose="02020603050405020304" pitchFamily="18" charset="0"/>
                          <a:cs typeface="Times New Roman" panose="02020603050405020304" pitchFamily="18" charset="0"/>
                        </a:rPr>
                        <a:t>Summary</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7814048"/>
                  </a:ext>
                </a:extLst>
              </a:tr>
              <a:tr h="370840">
                <a:tc>
                  <a:txBody>
                    <a:bodyPr/>
                    <a:lstStyle/>
                    <a:p>
                      <a:pPr marL="66675" marR="7937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Adversarial Perturbations Fool Deepfake Detectors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IEEE Conference Publication</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marR="5969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 Sharma, E.</a:t>
                      </a:r>
                      <a:r>
                        <a:rPr lang="en-US" sz="1200" kern="100" spc="-2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Podoplelova,</a:t>
                      </a:r>
                      <a:r>
                        <a:rPr lang="en-US" sz="1200" kern="1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G.Shapovalov,A.</a:t>
                      </a:r>
                      <a:r>
                        <a:rPr lang="en-US" sz="1200" kern="1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Tselykh</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4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2014</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marR="5905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sequences from 707 deepfake videos sourced from the internet, aiming to support detection of real-world deepfakes. Proposes 2D and 3D Attention-based Deepfake Detection Networks</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Adversarial perturbations, Lipschitz regularization, Deep Image Prior (DIP), generative convolutional neural networks</a:t>
                      </a:r>
                      <a:r>
                        <a:rPr lang="en-US" sz="11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Demonstrates vulnerabilities of detectors to adversarial perturbations and proposes defenses like regularization and DIP to improve detection robustness</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701558067"/>
                  </a:ext>
                </a:extLst>
              </a:tr>
              <a:tr h="370840">
                <a:tc>
                  <a:txBody>
                    <a:bodyPr/>
                    <a:lstStyle/>
                    <a:p>
                      <a:pPr marL="66675" marR="189865">
                        <a:lnSpc>
                          <a:spcPct val="150000"/>
                        </a:lnSpc>
                      </a:pPr>
                      <a:r>
                        <a:rPr lang="en-US" sz="1200" kern="100" dirty="0" err="1">
                          <a:effectLst/>
                          <a:latin typeface="Times New Roman" panose="02020603050405020304" pitchFamily="18" charset="0"/>
                          <a:ea typeface="Times New Roman" panose="02020603050405020304" pitchFamily="18" charset="0"/>
                          <a:cs typeface="Times New Roman" panose="02020603050405020304" pitchFamily="18" charset="0"/>
                        </a:rPr>
                        <a:t>DeepfakeStack</a:t>
                      </a: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 A Deep Ensemble-based Learning Technique for Deepfake Detection</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6675" marR="27114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IEEE Conference Publication</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31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K.</a:t>
                      </a:r>
                      <a:r>
                        <a:rPr lang="en-US" sz="1200" kern="1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Abbas,</a:t>
                      </a:r>
                      <a:r>
                        <a:rPr lang="en-US" sz="1200" kern="100" spc="-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L.</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200" kern="100" spc="-1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Tawalbeh,</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marR="145415">
                        <a:lnSpc>
                          <a:spcPct val="150000"/>
                        </a:lnSpc>
                        <a:spcBef>
                          <a:spcPts val="685"/>
                        </a:spcBef>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 Rafiq, A.</a:t>
                      </a:r>
                      <a:r>
                        <a:rPr lang="en-US" sz="1200" kern="100" spc="-28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Muthanna,</a:t>
                      </a:r>
                      <a:r>
                        <a:rPr lang="en-US" sz="1200" kern="100" spc="-75">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I.</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L="67310">
                        <a:lnSpc>
                          <a:spcPct val="150000"/>
                        </a:lnSpc>
                        <a:spcBef>
                          <a:spcPts val="10"/>
                        </a:spcBef>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1200" kern="100" spc="-7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Elgendy,</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p>
                      <a:pPr marR="361950" algn="just">
                        <a:lnSpc>
                          <a:spcPct val="150000"/>
                        </a:lnSpc>
                        <a:spcAft>
                          <a:spcPts val="855"/>
                        </a:spcAft>
                      </a:pP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A.</a:t>
                      </a:r>
                      <a:r>
                        <a:rPr lang="en-IN" sz="1200" kern="100" spc="-3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A.</a:t>
                      </a:r>
                      <a:r>
                        <a:rPr lang="en-IN" sz="1200" kern="100" spc="-30">
                          <a:effectLst/>
                          <a:latin typeface="Times New Roman" panose="02020603050405020304" pitchFamily="18" charset="0"/>
                          <a:ea typeface="Calibri" panose="020F0502020204030204" pitchFamily="34" charset="0"/>
                          <a:cs typeface="Times New Roman" panose="02020603050405020304" pitchFamily="18" charset="0"/>
                        </a:rPr>
                        <a:t> </a:t>
                      </a: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Abd</a:t>
                      </a:r>
                      <a:r>
                        <a:rPr lang="en-IN" sz="1200" kern="100" spc="-40">
                          <a:effectLst/>
                          <a:latin typeface="Calibri" panose="020F0502020204030204" pitchFamily="34" charset="0"/>
                          <a:ea typeface="Calibri" panose="020F0502020204030204" pitchFamily="34" charset="0"/>
                          <a:cs typeface="Times New Roman" panose="02020603050405020304" pitchFamily="18" charset="0"/>
                        </a:rPr>
                        <a:t> </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ts val="134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2009</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Proposes DeepfakeStack, an ensemble technique combining multiple state-of-the-art DL classifiers, achieving 99.65% accuracy and AUROC of 1.0</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171450">
                        <a:lnSpc>
                          <a:spcPct val="150000"/>
                        </a:lnSpc>
                      </a:pPr>
                      <a:r>
                        <a:rPr lang="en-US" sz="1200" kern="100">
                          <a:effectLst/>
                          <a:latin typeface="Times New Roman" panose="02020603050405020304" pitchFamily="18" charset="0"/>
                          <a:ea typeface="Times New Roman" panose="02020603050405020304" pitchFamily="18" charset="0"/>
                          <a:cs typeface="Times New Roman" panose="02020603050405020304" pitchFamily="18" charset="0"/>
                        </a:rPr>
                        <a:t>Ensemble learning, generative adversarial networks (GANs), composite classifier</a:t>
                      </a:r>
                      <a:r>
                        <a:rPr lang="en-US" sz="1100"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7945">
                        <a:lnSpc>
                          <a:spcPct val="150000"/>
                        </a:lnSpc>
                      </a:pPr>
                      <a:r>
                        <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rPr>
                        <a:t>Combines various DL models into an ensemble for real-time detection of deepfakes, achieving exceptional accuracy and reliability</a:t>
                      </a:r>
                      <a:r>
                        <a:rPr lang="en-US" sz="11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1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893486758"/>
                  </a:ext>
                </a:extLst>
              </a:tr>
            </a:tbl>
          </a:graphicData>
        </a:graphic>
      </p:graphicFrame>
    </p:spTree>
    <p:extLst>
      <p:ext uri="{BB962C8B-B14F-4D97-AF65-F5344CB8AC3E}">
        <p14:creationId xmlns="" xmlns:p14="http://schemas.microsoft.com/office/powerpoint/2010/main" val="159527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F465EE-0664-6D48-31B5-07D35F1C6A8F}"/>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SYSTEM DESIGN</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ECC88F06-7DA7-0F29-8C0F-2E7109999ACC}"/>
              </a:ext>
            </a:extLst>
          </p:cNvPr>
          <p:cNvSpPr>
            <a:spLocks noGrp="1"/>
          </p:cNvSpPr>
          <p:nvPr>
            <p:ph idx="1"/>
          </p:nvPr>
        </p:nvSpPr>
        <p:spPr>
          <a:xfrm>
            <a:off x="838200" y="1611137"/>
            <a:ext cx="10515600" cy="4351338"/>
          </a:xfrm>
        </p:spPr>
        <p:txBody>
          <a:bodyPr/>
          <a:lstStyle/>
          <a:p>
            <a:pPr marL="0" indent="0">
              <a:buNone/>
            </a:pPr>
            <a:r>
              <a:rPr lang="en-US" sz="2000" dirty="0">
                <a:latin typeface="Times New Roman" panose="02020603050405020304" pitchFamily="18" charset="0"/>
                <a:cs typeface="Times New Roman" panose="02020603050405020304" pitchFamily="18" charset="0"/>
              </a:rPr>
              <a:t>a)System architecture</a:t>
            </a:r>
          </a:p>
          <a:p>
            <a:pPr marL="0" indent="0">
              <a:buNone/>
            </a:pPr>
            <a:endParaRPr lang="en-IN" dirty="0"/>
          </a:p>
        </p:txBody>
      </p:sp>
      <p:pic>
        <p:nvPicPr>
          <p:cNvPr id="4" name="Picture 3">
            <a:extLst>
              <a:ext uri="{FF2B5EF4-FFF2-40B4-BE49-F238E27FC236}">
                <a16:creationId xmlns="" xmlns:a16="http://schemas.microsoft.com/office/drawing/2014/main" id="{904F26A6-E9A9-AD22-5ADD-829EBE1D9816}"/>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472267" y="2122311"/>
            <a:ext cx="7149888" cy="4192764"/>
          </a:xfrm>
          <a:prstGeom prst="rect">
            <a:avLst/>
          </a:prstGeom>
          <a:noFill/>
        </p:spPr>
      </p:pic>
    </p:spTree>
    <p:extLst>
      <p:ext uri="{BB962C8B-B14F-4D97-AF65-F5344CB8AC3E}">
        <p14:creationId xmlns="" xmlns:p14="http://schemas.microsoft.com/office/powerpoint/2010/main" val="79379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223F76-FDEB-9585-FCEE-E5474F5FF50C}"/>
              </a:ext>
            </a:extLst>
          </p:cNvPr>
          <p:cNvSpPr>
            <a:spLocks noGrp="1"/>
          </p:cNvSpPr>
          <p:nvPr>
            <p:ph type="title"/>
          </p:nvPr>
        </p:nvSpPr>
        <p:spPr>
          <a:xfrm>
            <a:off x="990600" y="471776"/>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Data flow diagram</a:t>
            </a:r>
            <a:endParaRPr lang="en-IN" sz="2400" dirty="0">
              <a:latin typeface="Times New Roman" panose="02020603050405020304" pitchFamily="18" charset="0"/>
              <a:cs typeface="Times New Roman" panose="02020603050405020304" pitchFamily="18" charset="0"/>
            </a:endParaRPr>
          </a:p>
        </p:txBody>
      </p:sp>
      <p:pic>
        <p:nvPicPr>
          <p:cNvPr id="4" name="Content Placeholder 3">
            <a:extLst>
              <a:ext uri="{FF2B5EF4-FFF2-40B4-BE49-F238E27FC236}">
                <a16:creationId xmlns="" xmlns:a16="http://schemas.microsoft.com/office/drawing/2014/main" id="{FE176557-F069-13E6-D5BF-530D34795F60}"/>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19275" y="1343025"/>
            <a:ext cx="6572250" cy="5143500"/>
          </a:xfrm>
          <a:prstGeom prst="rect">
            <a:avLst/>
          </a:prstGeom>
          <a:noFill/>
          <a:ln>
            <a:noFill/>
          </a:ln>
        </p:spPr>
      </p:pic>
      <mc:AlternateContent xmlns:mc="http://schemas.openxmlformats.org/markup-compatibility/2006">
        <mc:Choice xmlns="" xmlns:p14="http://schemas.microsoft.com/office/powerpoint/2010/main" Requires="p14">
          <p:contentPart p14:bwMode="auto" r:id="rId3">
            <p14:nvContentPartPr>
              <p14:cNvPr id="60" name="Ink 59">
                <a:extLst>
                  <a:ext uri="{FF2B5EF4-FFF2-40B4-BE49-F238E27FC236}">
                    <a16:creationId xmlns:a16="http://schemas.microsoft.com/office/drawing/2014/main" id="{B9B1C505-3A46-80EA-7C92-D58D0B59AA9E}"/>
                  </a:ext>
                </a:extLst>
              </p14:cNvPr>
              <p14:cNvContentPartPr/>
              <p14:nvPr/>
            </p14:nvContentPartPr>
            <p14:xfrm>
              <a:off x="2533575" y="2886135"/>
              <a:ext cx="360" cy="360"/>
            </p14:xfrm>
          </p:contentPart>
        </mc:Choice>
        <mc:Fallback>
          <p:pic>
            <p:nvPicPr>
              <p:cNvPr id="60" name="Ink 59">
                <a:extLst>
                  <a:ext uri="{FF2B5EF4-FFF2-40B4-BE49-F238E27FC236}">
                    <a16:creationId xmlns:p14="http://schemas.microsoft.com/office/powerpoint/2010/main" xmlns="" xmlns:a16="http://schemas.microsoft.com/office/drawing/2014/main" id="{B9B1C505-3A46-80EA-7C92-D58D0B59AA9E}"/>
                  </a:ext>
                </a:extLst>
              </p:cNvPr>
              <p:cNvPicPr/>
              <p:nvPr/>
            </p:nvPicPr>
            <p:blipFill>
              <a:blip r:embed="rId4"/>
              <a:stretch>
                <a:fillRect/>
              </a:stretch>
            </p:blipFill>
            <p:spPr>
              <a:xfrm>
                <a:off x="2529255" y="2881815"/>
                <a:ext cx="9000" cy="9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5">
            <p14:nvContentPartPr>
              <p14:cNvPr id="61" name="Ink 60">
                <a:extLst>
                  <a:ext uri="{FF2B5EF4-FFF2-40B4-BE49-F238E27FC236}">
                    <a16:creationId xmlns:a16="http://schemas.microsoft.com/office/drawing/2014/main" id="{EE262684-9495-E1CC-21FE-C671472C4562}"/>
                  </a:ext>
                </a:extLst>
              </p14:cNvPr>
              <p14:cNvContentPartPr/>
              <p14:nvPr/>
            </p14:nvContentPartPr>
            <p14:xfrm>
              <a:off x="4905255" y="2590380"/>
              <a:ext cx="202320" cy="360"/>
            </p14:xfrm>
          </p:contentPart>
        </mc:Choice>
        <mc:Fallback>
          <p:pic>
            <p:nvPicPr>
              <p:cNvPr id="61" name="Ink 60">
                <a:extLst>
                  <a:ext uri="{FF2B5EF4-FFF2-40B4-BE49-F238E27FC236}">
                    <a16:creationId xmlns:p14="http://schemas.microsoft.com/office/powerpoint/2010/main" xmlns="" xmlns:a16="http://schemas.microsoft.com/office/drawing/2014/main" id="{EE262684-9495-E1CC-21FE-C671472C4562}"/>
                  </a:ext>
                </a:extLst>
              </p:cNvPr>
              <p:cNvPicPr/>
              <p:nvPr/>
            </p:nvPicPr>
            <p:blipFill>
              <a:blip r:embed="rId6"/>
              <a:stretch>
                <a:fillRect/>
              </a:stretch>
            </p:blipFill>
            <p:spPr>
              <a:xfrm>
                <a:off x="4900935" y="2586060"/>
                <a:ext cx="210960" cy="9000"/>
              </a:xfrm>
              <a:prstGeom prst="rect">
                <a:avLst/>
              </a:prstGeom>
            </p:spPr>
          </p:pic>
        </mc:Fallback>
      </mc:AlternateContent>
      <mc:AlternateContent xmlns:mc="http://schemas.openxmlformats.org/markup-compatibility/2006">
        <mc:Choice xmlns="" xmlns:p14="http://schemas.microsoft.com/office/powerpoint/2010/main" Requires="p14">
          <p:contentPart p14:bwMode="auto" r:id="rId7">
            <p14:nvContentPartPr>
              <p14:cNvPr id="66" name="Ink 65">
                <a:extLst>
                  <a:ext uri="{FF2B5EF4-FFF2-40B4-BE49-F238E27FC236}">
                    <a16:creationId xmlns:a16="http://schemas.microsoft.com/office/drawing/2014/main" id="{186E3240-2615-73E2-9835-9013B2FDB61B}"/>
                  </a:ext>
                </a:extLst>
              </p14:cNvPr>
              <p14:cNvContentPartPr/>
              <p14:nvPr/>
            </p14:nvContentPartPr>
            <p14:xfrm>
              <a:off x="8381775" y="2371860"/>
              <a:ext cx="360" cy="293400"/>
            </p14:xfrm>
          </p:contentPart>
        </mc:Choice>
        <mc:Fallback>
          <p:pic>
            <p:nvPicPr>
              <p:cNvPr id="66" name="Ink 65">
                <a:extLst>
                  <a:ext uri="{FF2B5EF4-FFF2-40B4-BE49-F238E27FC236}">
                    <a16:creationId xmlns:p14="http://schemas.microsoft.com/office/powerpoint/2010/main" xmlns="" xmlns:a16="http://schemas.microsoft.com/office/drawing/2014/main" id="{186E3240-2615-73E2-9835-9013B2FDB61B}"/>
                  </a:ext>
                </a:extLst>
              </p:cNvPr>
              <p:cNvPicPr/>
              <p:nvPr/>
            </p:nvPicPr>
            <p:blipFill>
              <a:blip r:embed="rId8"/>
              <a:stretch>
                <a:fillRect/>
              </a:stretch>
            </p:blipFill>
            <p:spPr>
              <a:xfrm>
                <a:off x="8377455" y="2367540"/>
                <a:ext cx="9000" cy="302040"/>
              </a:xfrm>
              <a:prstGeom prst="rect">
                <a:avLst/>
              </a:prstGeom>
            </p:spPr>
          </p:pic>
        </mc:Fallback>
      </mc:AlternateContent>
      <mc:AlternateContent xmlns:mc="http://schemas.openxmlformats.org/markup-compatibility/2006">
        <mc:Choice xmlns="" xmlns:p14="http://schemas.microsoft.com/office/powerpoint/2010/main" Requires="p14">
          <p:contentPart p14:bwMode="auto" r:id="rId9">
            <p14:nvContentPartPr>
              <p14:cNvPr id="69" name="Ink 68">
                <a:extLst>
                  <a:ext uri="{FF2B5EF4-FFF2-40B4-BE49-F238E27FC236}">
                    <a16:creationId xmlns:a16="http://schemas.microsoft.com/office/drawing/2014/main" id="{38CD597B-16C2-18AC-4ADB-46BE42E920EE}"/>
                  </a:ext>
                </a:extLst>
              </p14:cNvPr>
              <p14:cNvContentPartPr/>
              <p14:nvPr/>
            </p14:nvContentPartPr>
            <p14:xfrm>
              <a:off x="8382855" y="6076980"/>
              <a:ext cx="77400" cy="295560"/>
            </p14:xfrm>
          </p:contentPart>
        </mc:Choice>
        <mc:Fallback>
          <p:pic>
            <p:nvPicPr>
              <p:cNvPr id="69" name="Ink 68">
                <a:extLst>
                  <a:ext uri="{FF2B5EF4-FFF2-40B4-BE49-F238E27FC236}">
                    <a16:creationId xmlns:p14="http://schemas.microsoft.com/office/powerpoint/2010/main" xmlns="" xmlns:a16="http://schemas.microsoft.com/office/drawing/2014/main" id="{38CD597B-16C2-18AC-4ADB-46BE42E920EE}"/>
                  </a:ext>
                </a:extLst>
              </p:cNvPr>
              <p:cNvPicPr/>
              <p:nvPr/>
            </p:nvPicPr>
            <p:blipFill>
              <a:blip r:embed="rId10"/>
              <a:stretch>
                <a:fillRect/>
              </a:stretch>
            </p:blipFill>
            <p:spPr>
              <a:xfrm>
                <a:off x="8378535" y="6072660"/>
                <a:ext cx="86040" cy="304200"/>
              </a:xfrm>
              <a:prstGeom prst="rect">
                <a:avLst/>
              </a:prstGeom>
            </p:spPr>
          </p:pic>
        </mc:Fallback>
      </mc:AlternateContent>
    </p:spTree>
    <p:extLst>
      <p:ext uri="{BB962C8B-B14F-4D97-AF65-F5344CB8AC3E}">
        <p14:creationId xmlns="" xmlns:p14="http://schemas.microsoft.com/office/powerpoint/2010/main" val="418242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6C0A1A-DC7D-5742-30BC-220FAC0C4E2A}"/>
              </a:ext>
            </a:extLst>
          </p:cNvPr>
          <p:cNvSpPr>
            <a:spLocks noGrp="1"/>
          </p:cNvSpPr>
          <p:nvPr>
            <p:ph type="title"/>
          </p:nvPr>
        </p:nvSpPr>
        <p:spPr>
          <a:xfrm>
            <a:off x="676275" y="174625"/>
            <a:ext cx="10515600" cy="1325563"/>
          </a:xfrm>
        </p:spPr>
        <p:txBody>
          <a:bodyPr>
            <a:normAutofit/>
          </a:bodyPr>
          <a:lstStyle/>
          <a:p>
            <a:r>
              <a:rPr lang="en-US" sz="2400" dirty="0">
                <a:latin typeface="Times New Roman" panose="02020603050405020304" pitchFamily="18" charset="0"/>
                <a:cs typeface="Times New Roman" panose="02020603050405020304" pitchFamily="18" charset="0"/>
              </a:rPr>
              <a:t>b)UML Diagrams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6B5D5BF-A245-635F-3A19-DA2331FC035F}"/>
              </a:ext>
            </a:extLst>
          </p:cNvPr>
          <p:cNvSpPr>
            <a:spLocks noGrp="1"/>
          </p:cNvSpPr>
          <p:nvPr>
            <p:ph idx="1"/>
          </p:nvPr>
        </p:nvSpPr>
        <p:spPr>
          <a:xfrm>
            <a:off x="676275" y="1377950"/>
            <a:ext cx="10515600" cy="4351338"/>
          </a:xfrm>
        </p:spPr>
        <p:txBody>
          <a:bodyPr/>
          <a:lstStyle/>
          <a:p>
            <a:pPr marL="0" indent="0" algn="just">
              <a:lnSpc>
                <a:spcPct val="150000"/>
              </a:lnSpc>
              <a:buNone/>
            </a:pPr>
            <a:r>
              <a:rPr lang="en-IN" sz="1800" dirty="0">
                <a:solidFill>
                  <a:srgbClr val="000000"/>
                </a:solidFill>
                <a:effectLst/>
                <a:latin typeface="Times New Roman" panose="02020603050405020304" pitchFamily="18" charset="0"/>
                <a:ea typeface="Times New Roman" panose="02020603050405020304" pitchFamily="18" charset="0"/>
              </a:rPr>
              <a:t>Unified </a:t>
            </a:r>
            <a:r>
              <a:rPr lang="en-IN" sz="1800" dirty="0" err="1">
                <a:solidFill>
                  <a:srgbClr val="000000"/>
                </a:solidFill>
                <a:effectLst/>
                <a:latin typeface="Times New Roman" panose="02020603050405020304" pitchFamily="18" charset="0"/>
                <a:ea typeface="Times New Roman" panose="02020603050405020304" pitchFamily="18" charset="0"/>
              </a:rPr>
              <a:t>Modeling</a:t>
            </a:r>
            <a:r>
              <a:rPr lang="en-IN" sz="1800" dirty="0">
                <a:solidFill>
                  <a:srgbClr val="000000"/>
                </a:solidFill>
                <a:effectLst/>
                <a:latin typeface="Times New Roman" panose="02020603050405020304" pitchFamily="18" charset="0"/>
                <a:ea typeface="Times New Roman" panose="02020603050405020304" pitchFamily="18" charset="0"/>
              </a:rPr>
              <a:t> Language (UML) diagrams are standardized visual representations used in software engineering to model, design, and document the structure and </a:t>
            </a:r>
            <a:r>
              <a:rPr lang="en-IN" sz="1800" dirty="0" err="1">
                <a:solidFill>
                  <a:srgbClr val="000000"/>
                </a:solidFill>
                <a:effectLst/>
                <a:latin typeface="Times New Roman" panose="02020603050405020304" pitchFamily="18" charset="0"/>
                <a:ea typeface="Times New Roman" panose="02020603050405020304" pitchFamily="18" charset="0"/>
              </a:rPr>
              <a:t>behavior</a:t>
            </a:r>
            <a:r>
              <a:rPr lang="en-IN" sz="1800" dirty="0">
                <a:solidFill>
                  <a:srgbClr val="000000"/>
                </a:solidFill>
                <a:effectLst/>
                <a:latin typeface="Times New Roman" panose="02020603050405020304" pitchFamily="18" charset="0"/>
                <a:ea typeface="Times New Roman" panose="02020603050405020304" pitchFamily="18" charset="0"/>
              </a:rPr>
              <a:t> of systems. They help in visualizing and understanding the components of a system, their relationships, and interactions, ensuring clear communication among developers and stakeholders throughout the software development process.</a:t>
            </a:r>
            <a:endParaRPr lang="en-IN" dirty="0"/>
          </a:p>
        </p:txBody>
      </p:sp>
    </p:spTree>
    <p:extLst>
      <p:ext uri="{BB962C8B-B14F-4D97-AF65-F5344CB8AC3E}">
        <p14:creationId xmlns="" xmlns:p14="http://schemas.microsoft.com/office/powerpoint/2010/main" val="1079042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AF68FB-2652-44FE-40D2-BC483575A326}"/>
              </a:ext>
            </a:extLst>
          </p:cNvPr>
          <p:cNvSpPr>
            <a:spLocks noGrp="1"/>
          </p:cNvSpPr>
          <p:nvPr>
            <p:ph type="title"/>
          </p:nvPr>
        </p:nvSpPr>
        <p:spPr/>
        <p:txBody>
          <a:bodyPr>
            <a:normAutofit fontScale="90000"/>
          </a:bodyPr>
          <a:lstStyle/>
          <a:p>
            <a:r>
              <a:rPr lang="en-US" sz="2400" dirty="0">
                <a:latin typeface="Times New Roman" panose="02020603050405020304" pitchFamily="18" charset="0"/>
                <a:cs typeface="Times New Roman" panose="02020603050405020304" pitchFamily="18" charset="0"/>
              </a:rPr>
              <a:t>Use case diagram: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rPr>
              <a:t>A use case diagram in the Unified Modelling Language (UML) is a type of behavioural diagram defined by and created from a Use-case analysis. Its purpose is to present a graphical overview of the functionality provided by a system in terms of actors, their goals (represented as use cases), and any dependencies between those use cases.</a:t>
            </a:r>
            <a:endParaRPr lang="en-IN" sz="24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pPr>
              <a:buNone/>
            </a:pPr>
            <a:r>
              <a:rPr lang="en-US" dirty="0" smtClean="0"/>
              <a:t> </a:t>
            </a:r>
          </a:p>
          <a:p>
            <a:pPr>
              <a:buNone/>
            </a:pPr>
            <a:endParaRPr lang="en-US" dirty="0"/>
          </a:p>
        </p:txBody>
      </p:sp>
      <p:pic>
        <p:nvPicPr>
          <p:cNvPr id="5" name="Image 35"/>
          <p:cNvPicPr/>
          <p:nvPr/>
        </p:nvPicPr>
        <p:blipFill>
          <a:blip r:embed="rId2" cstate="print"/>
          <a:stretch>
            <a:fillRect/>
          </a:stretch>
        </p:blipFill>
        <p:spPr>
          <a:xfrm>
            <a:off x="3081367" y="1915064"/>
            <a:ext cx="5632450" cy="4390845"/>
          </a:xfrm>
          <a:prstGeom prst="rect">
            <a:avLst/>
          </a:prstGeom>
        </p:spPr>
      </p:pic>
    </p:spTree>
    <p:extLst>
      <p:ext uri="{BB962C8B-B14F-4D97-AF65-F5344CB8AC3E}">
        <p14:creationId xmlns="" xmlns:p14="http://schemas.microsoft.com/office/powerpoint/2010/main" val="357346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CE2868-01C8-1845-96FF-E7703EE590D4}"/>
              </a:ext>
            </a:extLst>
          </p:cNvPr>
          <p:cNvSpPr>
            <a:spLocks noGrp="1"/>
          </p:cNvSpPr>
          <p:nvPr>
            <p:ph type="title"/>
          </p:nvPr>
        </p:nvSpPr>
        <p:spPr/>
        <p:txBody>
          <a:bodyPr>
            <a:normAutofit fontScale="90000"/>
          </a:bodyPr>
          <a:lstStyle/>
          <a:p>
            <a:r>
              <a:rPr lang="en-US" sz="2400" dirty="0">
                <a:latin typeface="Times New Roman" panose="02020603050405020304" pitchFamily="18" charset="0"/>
                <a:cs typeface="Times New Roman" panose="02020603050405020304" pitchFamily="18" charset="0"/>
              </a:rPr>
              <a:t>Class diagram: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IN" sz="1800" dirty="0">
                <a:effectLst/>
                <a:latin typeface="Times New Roman" panose="02020603050405020304" pitchFamily="18" charset="0"/>
                <a:ea typeface="Calibri" panose="020F0502020204030204" pitchFamily="34" charset="0"/>
              </a:rPr>
              <a:t>The class diagram is used to refine the use case diagram and define a detailed design of the system. The class diagram classifies the actors defined in the use case diagram into a set of interrelated classes. The relationship or association between the classes can be either an "is-a" or "has-a" relationship. </a:t>
            </a:r>
            <a:endParaRPr lang="en-IN" sz="2400" dirty="0">
              <a:latin typeface="Times New Roman" panose="02020603050405020304" pitchFamily="18" charset="0"/>
              <a:cs typeface="Times New Roman" panose="02020603050405020304" pitchFamily="18" charset="0"/>
            </a:endParaRPr>
          </a:p>
        </p:txBody>
      </p:sp>
      <p:pic>
        <p:nvPicPr>
          <p:cNvPr id="5" name="Image 36"/>
          <p:cNvPicPr>
            <a:picLocks noGrp="1"/>
          </p:cNvPicPr>
          <p:nvPr>
            <p:ph idx="1"/>
          </p:nvPr>
        </p:nvPicPr>
        <p:blipFill>
          <a:blip r:embed="rId2" cstate="print"/>
          <a:stretch>
            <a:fillRect/>
          </a:stretch>
        </p:blipFill>
        <p:spPr>
          <a:xfrm>
            <a:off x="2924355" y="1708030"/>
            <a:ext cx="5753819" cy="5046453"/>
          </a:xfrm>
          <a:prstGeom prst="rect">
            <a:avLst/>
          </a:prstGeom>
        </p:spPr>
      </p:pic>
    </p:spTree>
    <p:extLst>
      <p:ext uri="{BB962C8B-B14F-4D97-AF65-F5344CB8AC3E}">
        <p14:creationId xmlns="" xmlns:p14="http://schemas.microsoft.com/office/powerpoint/2010/main" val="30028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978062-8169-86C0-B3F6-56A4F39E328F}"/>
              </a:ext>
            </a:extLst>
          </p:cNvPr>
          <p:cNvSpPr>
            <a:spLocks noGrp="1"/>
          </p:cNvSpPr>
          <p:nvPr>
            <p:ph type="title"/>
          </p:nvPr>
        </p:nvSpPr>
        <p:spPr/>
        <p:txBody>
          <a:bodyPr>
            <a:normAutofit fontScale="90000"/>
          </a:bodyPr>
          <a:lstStyle/>
          <a:p>
            <a:r>
              <a:rPr lang="en-US" sz="2400" dirty="0">
                <a:latin typeface="Times New Roman" panose="02020603050405020304" pitchFamily="18" charset="0"/>
                <a:cs typeface="Times New Roman" panose="02020603050405020304" pitchFamily="18" charset="0"/>
              </a:rPr>
              <a:t>Activity diagram: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The process flows in the system are captured in the activity diagram. Similar to a state diagram, an activity diagram also consists of activities, actions, transitions, initial and final states, and guard conditions.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 xmlns:a16="http://schemas.microsoft.com/office/drawing/2014/main" id="{752F8ACF-9E13-AB9E-11ED-7F3EAE9C3220}"/>
              </a:ext>
            </a:extLst>
          </p:cNvPr>
          <p:cNvPicPr>
            <a:picLocks noGrp="1" noChangeAspect="1"/>
          </p:cNvPicPr>
          <p:nvPr>
            <p:ph idx="1"/>
          </p:nvPr>
        </p:nvPicPr>
        <p:blipFill>
          <a:blip r:embed="rId2"/>
          <a:stretch>
            <a:fillRect/>
          </a:stretch>
        </p:blipFill>
        <p:spPr>
          <a:xfrm>
            <a:off x="3556000" y="1595120"/>
            <a:ext cx="4643120" cy="4581843"/>
          </a:xfrm>
        </p:spPr>
      </p:pic>
    </p:spTree>
    <p:extLst>
      <p:ext uri="{BB962C8B-B14F-4D97-AF65-F5344CB8AC3E}">
        <p14:creationId xmlns="" xmlns:p14="http://schemas.microsoft.com/office/powerpoint/2010/main" val="211280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F9C18B-A890-69FB-CC70-1D8F4ACB8AEB}"/>
              </a:ext>
            </a:extLst>
          </p:cNvPr>
          <p:cNvSpPr>
            <a:spLocks noGrp="1"/>
          </p:cNvSpPr>
          <p:nvPr>
            <p:ph type="title"/>
          </p:nvPr>
        </p:nvSpPr>
        <p:spPr/>
        <p:txBody>
          <a:bodyPr>
            <a:normAutofit fontScale="90000"/>
          </a:bodyPr>
          <a:lstStyle/>
          <a:p>
            <a:r>
              <a:rPr lang="en-US" sz="2400" dirty="0">
                <a:latin typeface="Times New Roman" panose="02020603050405020304" pitchFamily="18" charset="0"/>
                <a:cs typeface="Times New Roman" panose="02020603050405020304" pitchFamily="18" charset="0"/>
              </a:rPr>
              <a:t>Sequence diagram:</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 sequence diagram represents the interaction between different objects in the system. The important aspect of a sequence diagram is that it is time-ordered. This means that the exact sequence of the interactions between the objects is represented step by step. Different objects in the sequence diagram interact with each other by passing "messages".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 xmlns:a16="http://schemas.microsoft.com/office/drawing/2014/main" id="{B2095CC8-309D-7A47-33D8-35797B8515B9}"/>
              </a:ext>
            </a:extLst>
          </p:cNvPr>
          <p:cNvPicPr>
            <a:picLocks noGrp="1" noChangeAspect="1"/>
          </p:cNvPicPr>
          <p:nvPr>
            <p:ph idx="1"/>
          </p:nvPr>
        </p:nvPicPr>
        <p:blipFill>
          <a:blip r:embed="rId2"/>
          <a:stretch>
            <a:fillRect/>
          </a:stretch>
        </p:blipFill>
        <p:spPr>
          <a:xfrm>
            <a:off x="2600960" y="1981200"/>
            <a:ext cx="6878319" cy="3881120"/>
          </a:xfrm>
        </p:spPr>
      </p:pic>
    </p:spTree>
    <p:extLst>
      <p:ext uri="{BB962C8B-B14F-4D97-AF65-F5344CB8AC3E}">
        <p14:creationId xmlns="" xmlns:p14="http://schemas.microsoft.com/office/powerpoint/2010/main" val="145143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
          <p:cNvSpPr txBox="1">
            <a:spLocks noGrp="1"/>
          </p:cNvSpPr>
          <p:nvPr>
            <p:ph type="title"/>
          </p:nvPr>
        </p:nvSpPr>
        <p:spPr>
          <a:xfrm>
            <a:off x="1451579" y="1302230"/>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dirty="0">
                <a:latin typeface="Times New Roman"/>
                <a:ea typeface="Times New Roman"/>
                <a:cs typeface="Times New Roman"/>
                <a:sym typeface="Times New Roman"/>
              </a:rPr>
              <a:t>TABLE OF CONTENTS</a:t>
            </a:r>
            <a:endParaRPr sz="2800" dirty="0"/>
          </a:p>
        </p:txBody>
      </p:sp>
      <p:sp>
        <p:nvSpPr>
          <p:cNvPr id="113" name="Google Shape;113;p2"/>
          <p:cNvSpPr txBox="1">
            <a:spLocks noGrp="1"/>
          </p:cNvSpPr>
          <p:nvPr>
            <p:ph idx="1"/>
          </p:nvPr>
        </p:nvSpPr>
        <p:spPr>
          <a:prstGeom prst="rect">
            <a:avLst/>
          </a:prstGeom>
          <a:noFill/>
          <a:ln>
            <a:noFill/>
          </a:ln>
        </p:spPr>
        <p:txBody>
          <a:bodyPr spcFirstLastPara="1" wrap="square" lIns="91425" tIns="45700" rIns="91425" bIns="45700" anchor="t" anchorCtr="0">
            <a:normAutofit fontScale="85000" lnSpcReduction="20000"/>
          </a:bodyPr>
          <a:lstStyle/>
          <a:p>
            <a:pPr marL="358986" indent="-342900">
              <a:lnSpc>
                <a:spcPct val="120000"/>
              </a:lnSpc>
              <a:spcBef>
                <a:spcPts val="0"/>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Abstract</a:t>
            </a:r>
            <a:endParaRPr sz="2000" dirty="0">
              <a:latin typeface="Times New Roman" panose="02020603050405020304" pitchFamily="18" charset="0"/>
              <a:ea typeface="Arial"/>
              <a:cs typeface="Times New Roman" panose="02020603050405020304" pitchFamily="18" charset="0"/>
              <a:sym typeface="Arial"/>
            </a:endParaRP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Introduction</a:t>
            </a: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Existing System</a:t>
            </a: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Disadvantages</a:t>
            </a: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Proposed System</a:t>
            </a: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Advantages</a:t>
            </a:r>
          </a:p>
          <a:p>
            <a:pPr marL="358986" indent="-342900">
              <a:lnSpc>
                <a:spcPct val="120000"/>
              </a:lnSpc>
              <a:spcBef>
                <a:spcPts val="493"/>
              </a:spcBef>
              <a:buClr>
                <a:srgbClr val="666666"/>
              </a:buClr>
              <a:buSzPts val="2000"/>
            </a:pPr>
            <a:r>
              <a:rPr lang="en-IN" sz="2000" dirty="0">
                <a:latin typeface="Times New Roman" panose="02020603050405020304" pitchFamily="18" charset="0"/>
                <a:ea typeface="Arial"/>
                <a:cs typeface="Times New Roman" panose="02020603050405020304" pitchFamily="18" charset="0"/>
                <a:sym typeface="Arial"/>
              </a:rPr>
              <a:t>Requirements</a:t>
            </a:r>
          </a:p>
          <a:p>
            <a:pPr marL="358986" indent="-342900">
              <a:lnSpc>
                <a:spcPct val="120000"/>
              </a:lnSpc>
              <a:spcBef>
                <a:spcPts val="493"/>
              </a:spcBef>
              <a:buClr>
                <a:srgbClr val="666666"/>
              </a:buClr>
              <a:buSzPts val="2000"/>
            </a:pPr>
            <a:r>
              <a:rPr lang="en-IN" sz="2000" dirty="0">
                <a:latin typeface="Times New Roman" panose="02020603050405020304" pitchFamily="18" charset="0"/>
                <a:ea typeface="Arial"/>
                <a:cs typeface="Times New Roman" panose="02020603050405020304" pitchFamily="18" charset="0"/>
                <a:sym typeface="Arial"/>
              </a:rPr>
              <a:t>Literature Survey</a:t>
            </a:r>
          </a:p>
          <a:p>
            <a:pPr marL="358986" indent="-342900">
              <a:lnSpc>
                <a:spcPct val="120000"/>
              </a:lnSpc>
              <a:spcBef>
                <a:spcPts val="493"/>
              </a:spcBef>
              <a:buClr>
                <a:srgbClr val="666666"/>
              </a:buClr>
              <a:buSzPts val="2000"/>
            </a:pPr>
            <a:r>
              <a:rPr lang="en-IN" sz="2000" dirty="0">
                <a:latin typeface="Times New Roman" panose="02020603050405020304" pitchFamily="18" charset="0"/>
                <a:ea typeface="Arial"/>
                <a:cs typeface="Times New Roman" panose="02020603050405020304" pitchFamily="18" charset="0"/>
                <a:sym typeface="Arial"/>
              </a:rPr>
              <a:t>System Design </a:t>
            </a:r>
          </a:p>
          <a:p>
            <a:pPr marL="16086" indent="0">
              <a:lnSpc>
                <a:spcPct val="120000"/>
              </a:lnSpc>
              <a:spcBef>
                <a:spcPts val="493"/>
              </a:spcBef>
              <a:buClr>
                <a:srgbClr val="666666"/>
              </a:buClr>
              <a:buSzPts val="2000"/>
              <a:buNone/>
            </a:pPr>
            <a:r>
              <a:rPr lang="en-US" sz="2000" dirty="0">
                <a:latin typeface="Times New Roman" panose="02020603050405020304" pitchFamily="18" charset="0"/>
                <a:ea typeface="Arial"/>
                <a:cs typeface="Times New Roman" panose="02020603050405020304" pitchFamily="18" charset="0"/>
                <a:sym typeface="Arial"/>
              </a:rPr>
              <a:t>          a) Architecture</a:t>
            </a:r>
          </a:p>
          <a:p>
            <a:pPr marL="16086" indent="0">
              <a:lnSpc>
                <a:spcPct val="120000"/>
              </a:lnSpc>
              <a:spcBef>
                <a:spcPts val="493"/>
              </a:spcBef>
              <a:buClr>
                <a:srgbClr val="666666"/>
              </a:buClr>
              <a:buSzPts val="2000"/>
              <a:buNone/>
            </a:pPr>
            <a:r>
              <a:rPr lang="en-US" sz="2000" dirty="0">
                <a:latin typeface="Times New Roman" panose="02020603050405020304" pitchFamily="18" charset="0"/>
                <a:ea typeface="Arial"/>
                <a:cs typeface="Times New Roman" panose="02020603050405020304" pitchFamily="18" charset="0"/>
                <a:sym typeface="Arial"/>
              </a:rPr>
              <a:t>          b) UML diagrams </a:t>
            </a:r>
          </a:p>
          <a:p>
            <a:pPr marL="358986" indent="-342900">
              <a:lnSpc>
                <a:spcPct val="120000"/>
              </a:lnSpc>
              <a:spcBef>
                <a:spcPts val="493"/>
              </a:spcBef>
              <a:buClr>
                <a:srgbClr val="666666"/>
              </a:buClr>
              <a:buSzPts val="2000"/>
            </a:pPr>
            <a:r>
              <a:rPr lang="en-IN" sz="2000" dirty="0">
                <a:latin typeface="Times New Roman" panose="02020603050405020304" pitchFamily="18" charset="0"/>
                <a:ea typeface="Arial"/>
                <a:cs typeface="Times New Roman" panose="02020603050405020304" pitchFamily="18" charset="0"/>
                <a:sym typeface="Arial"/>
              </a:rPr>
              <a:t>Sample code</a:t>
            </a:r>
          </a:p>
          <a:p>
            <a:pPr marL="358986" indent="-342900">
              <a:lnSpc>
                <a:spcPct val="120000"/>
              </a:lnSpc>
              <a:spcBef>
                <a:spcPts val="493"/>
              </a:spcBef>
              <a:buClr>
                <a:srgbClr val="666666"/>
              </a:buClr>
              <a:buSzPts val="2000"/>
            </a:pPr>
            <a:r>
              <a:rPr lang="en-US" sz="2000" dirty="0">
                <a:latin typeface="Times New Roman" panose="02020603050405020304" pitchFamily="18" charset="0"/>
                <a:ea typeface="Arial"/>
                <a:cs typeface="Times New Roman" panose="02020603050405020304" pitchFamily="18" charset="0"/>
                <a:sym typeface="Arial"/>
              </a:rPr>
              <a:t>Output</a:t>
            </a:r>
          </a:p>
          <a:p>
            <a:pPr marL="16086" lvl="0" indent="0" algn="l" rtl="0">
              <a:lnSpc>
                <a:spcPct val="120000"/>
              </a:lnSpc>
              <a:spcBef>
                <a:spcPts val="493"/>
              </a:spcBef>
              <a:spcAft>
                <a:spcPts val="0"/>
              </a:spcAft>
              <a:buClr>
                <a:srgbClr val="666666"/>
              </a:buClr>
              <a:buSzPts val="2000"/>
              <a:buNone/>
            </a:pPr>
            <a:endParaRPr sz="2000" dirty="0">
              <a:latin typeface="Times New Roman" panose="02020603050405020304" pitchFamily="18" charset="0"/>
              <a:ea typeface="Arial"/>
              <a:cs typeface="Times New Roman" panose="02020603050405020304" pitchFamily="18" charset="0"/>
              <a:sym typeface="Arial"/>
            </a:endParaRPr>
          </a:p>
          <a:p>
            <a:pPr marL="464808" lvl="0" indent="-448722" algn="l" rtl="0">
              <a:lnSpc>
                <a:spcPct val="120000"/>
              </a:lnSpc>
              <a:spcBef>
                <a:spcPts val="360"/>
              </a:spcBef>
              <a:spcAft>
                <a:spcPts val="0"/>
              </a:spcAft>
              <a:buClr>
                <a:srgbClr val="666666"/>
              </a:buClr>
              <a:buSzPts val="2000"/>
              <a:buChar char="●"/>
            </a:pPr>
            <a:endParaRPr dirty="0">
              <a:latin typeface="Arial"/>
              <a:ea typeface="Arial"/>
              <a:cs typeface="Arial"/>
              <a:sym typeface="Arial"/>
            </a:endParaRPr>
          </a:p>
          <a:p>
            <a:pPr marL="16086" lvl="0" indent="0" algn="l" rtl="0">
              <a:lnSpc>
                <a:spcPct val="120000"/>
              </a:lnSpc>
              <a:spcBef>
                <a:spcPts val="360"/>
              </a:spcBef>
              <a:spcAft>
                <a:spcPts val="0"/>
              </a:spcAft>
              <a:buClr>
                <a:srgbClr val="666666"/>
              </a:buClr>
              <a:buSzPts val="2000"/>
              <a:buNone/>
            </a:pPr>
            <a:endParaRPr sz="2000" dirty="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B7729A-5CA4-ACFA-D03D-D07740ECF8EB}"/>
              </a:ext>
            </a:extLst>
          </p:cNvPr>
          <p:cNvSpPr>
            <a:spLocks noGrp="1"/>
          </p:cNvSpPr>
          <p:nvPr>
            <p:ph type="title"/>
          </p:nvPr>
        </p:nvSpPr>
        <p:spPr>
          <a:xfrm>
            <a:off x="763858" y="198979"/>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CODE</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A7910BD-BBC8-A4E8-C024-60AC32B9ED77}"/>
              </a:ext>
            </a:extLst>
          </p:cNvPr>
          <p:cNvSpPr>
            <a:spLocks noGrp="1"/>
          </p:cNvSpPr>
          <p:nvPr>
            <p:ph idx="1"/>
          </p:nvPr>
        </p:nvSpPr>
        <p:spPr>
          <a:xfrm>
            <a:off x="682082" y="1368425"/>
            <a:ext cx="5831607" cy="4351338"/>
          </a:xfrm>
        </p:spPr>
        <p:txBody>
          <a:bodyPr>
            <a:normAutofit fontScale="85000" lnSpcReduction="10000"/>
          </a:bodyPr>
          <a:lstStyle/>
          <a:p>
            <a:pPr marL="0" indent="0">
              <a:buNone/>
            </a:pPr>
            <a:r>
              <a:rPr lang="en-US" b="1" dirty="0">
                <a:latin typeface="Times New Roman" panose="02020603050405020304" pitchFamily="18" charset="0"/>
                <a:cs typeface="Times New Roman" panose="02020603050405020304" pitchFamily="18" charset="0"/>
              </a:rPr>
              <a:t>Importing Required Libraries</a:t>
            </a: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tensorflow</a:t>
            </a:r>
            <a:r>
              <a:rPr lang="en-IN" sz="1900" dirty="0">
                <a:latin typeface="Times New Roman" panose="02020603050405020304" pitchFamily="18" charset="0"/>
                <a:cs typeface="Times New Roman" panose="02020603050405020304" pitchFamily="18" charset="0"/>
              </a:rPr>
              <a:t> as </a:t>
            </a:r>
            <a:r>
              <a:rPr lang="en-IN" sz="1900" dirty="0" err="1">
                <a:latin typeface="Times New Roman" panose="02020603050405020304" pitchFamily="18" charset="0"/>
                <a:cs typeface="Times New Roman" panose="02020603050405020304" pitchFamily="18" charset="0"/>
              </a:rPr>
              <a:t>tf</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dlib</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import cv2</a:t>
            </a: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os</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import </a:t>
            </a:r>
            <a:r>
              <a:rPr lang="en-IN" sz="1900" dirty="0" err="1">
                <a:latin typeface="Times New Roman" panose="02020603050405020304" pitchFamily="18" charset="0"/>
                <a:cs typeface="Times New Roman" panose="02020603050405020304" pitchFamily="18" charset="0"/>
              </a:rPr>
              <a:t>numpy</a:t>
            </a:r>
            <a:r>
              <a:rPr lang="en-IN" sz="1900" dirty="0">
                <a:latin typeface="Times New Roman" panose="02020603050405020304" pitchFamily="18" charset="0"/>
                <a:cs typeface="Times New Roman" panose="02020603050405020304" pitchFamily="18" charset="0"/>
              </a:rPr>
              <a:t> as np</a:t>
            </a:r>
          </a:p>
          <a:p>
            <a:pPr marL="0" indent="0">
              <a:buNone/>
            </a:pPr>
            <a:r>
              <a:rPr lang="en-IN" sz="1900" dirty="0">
                <a:latin typeface="Times New Roman" panose="02020603050405020304" pitchFamily="18" charset="0"/>
                <a:cs typeface="Times New Roman" panose="02020603050405020304" pitchFamily="18" charset="0"/>
              </a:rPr>
              <a:t>from PIL import Image, </a:t>
            </a:r>
            <a:r>
              <a:rPr lang="en-IN" sz="1900" dirty="0" err="1">
                <a:latin typeface="Times New Roman" panose="02020603050405020304" pitchFamily="18" charset="0"/>
                <a:cs typeface="Times New Roman" panose="02020603050405020304" pitchFamily="18" charset="0"/>
              </a:rPr>
              <a:t>ImageChops</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ImageEnhance</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from </a:t>
            </a:r>
            <a:r>
              <a:rPr lang="en-IN" sz="1900" dirty="0" err="1">
                <a:latin typeface="Times New Roman" panose="02020603050405020304" pitchFamily="18" charset="0"/>
                <a:cs typeface="Times New Roman" panose="02020603050405020304" pitchFamily="18" charset="0"/>
              </a:rPr>
              <a:t>tensorflow.keras.models</a:t>
            </a:r>
            <a:r>
              <a:rPr lang="en-IN" sz="1900" dirty="0">
                <a:latin typeface="Times New Roman" panose="02020603050405020304" pitchFamily="18" charset="0"/>
                <a:cs typeface="Times New Roman" panose="02020603050405020304" pitchFamily="18" charset="0"/>
              </a:rPr>
              <a:t> import </a:t>
            </a:r>
            <a:r>
              <a:rPr lang="en-IN" sz="1900" dirty="0" err="1">
                <a:latin typeface="Times New Roman" panose="02020603050405020304" pitchFamily="18" charset="0"/>
                <a:cs typeface="Times New Roman" panose="02020603050405020304" pitchFamily="18" charset="0"/>
              </a:rPr>
              <a:t>load_model</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from </a:t>
            </a:r>
            <a:r>
              <a:rPr lang="en-IN" sz="1900" dirty="0" err="1">
                <a:latin typeface="Times New Roman" panose="02020603050405020304" pitchFamily="18" charset="0"/>
                <a:cs typeface="Times New Roman" panose="02020603050405020304" pitchFamily="18" charset="0"/>
              </a:rPr>
              <a:t>tensorflow.keras.preprocessing.image</a:t>
            </a:r>
            <a:r>
              <a:rPr lang="en-IN" sz="1900" dirty="0">
                <a:latin typeface="Times New Roman" panose="02020603050405020304" pitchFamily="18" charset="0"/>
                <a:cs typeface="Times New Roman" panose="02020603050405020304" pitchFamily="18" charset="0"/>
              </a:rPr>
              <a:t> import </a:t>
            </a:r>
            <a:r>
              <a:rPr lang="en-IN" sz="1900" dirty="0" err="1">
                <a:latin typeface="Times New Roman" panose="02020603050405020304" pitchFamily="18" charset="0"/>
                <a:cs typeface="Times New Roman" panose="02020603050405020304" pitchFamily="18" charset="0"/>
              </a:rPr>
              <a:t>img_to_array</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load_img</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from flask import Flask, </a:t>
            </a:r>
            <a:r>
              <a:rPr lang="en-IN" sz="1900" dirty="0" err="1">
                <a:latin typeface="Times New Roman" panose="02020603050405020304" pitchFamily="18" charset="0"/>
                <a:cs typeface="Times New Roman" panose="02020603050405020304" pitchFamily="18" charset="0"/>
              </a:rPr>
              <a:t>render_template</a:t>
            </a:r>
            <a:r>
              <a:rPr lang="en-IN" sz="1900" dirty="0">
                <a:latin typeface="Times New Roman" panose="02020603050405020304" pitchFamily="18" charset="0"/>
                <a:cs typeface="Times New Roman" panose="02020603050405020304" pitchFamily="18" charset="0"/>
              </a:rPr>
              <a:t>, request, redirect, </a:t>
            </a:r>
            <a:r>
              <a:rPr lang="en-IN" sz="1900" dirty="0" err="1">
                <a:latin typeface="Times New Roman" panose="02020603050405020304" pitchFamily="18" charset="0"/>
                <a:cs typeface="Times New Roman" panose="02020603050405020304" pitchFamily="18" charset="0"/>
              </a:rPr>
              <a:t>send_file</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url_for</a:t>
            </a:r>
            <a:r>
              <a:rPr lang="en-IN" sz="1900" dirty="0">
                <a:latin typeface="Times New Roman" panose="02020603050405020304" pitchFamily="18" charset="0"/>
                <a:cs typeface="Times New Roman" panose="02020603050405020304" pitchFamily="18" charset="0"/>
              </a:rPr>
              <a:t>, Response</a:t>
            </a:r>
          </a:p>
          <a:p>
            <a:pPr marL="0" indent="0">
              <a:buNone/>
            </a:pPr>
            <a:r>
              <a:rPr lang="en-IN" sz="1900" dirty="0">
                <a:latin typeface="Times New Roman" panose="02020603050405020304" pitchFamily="18" charset="0"/>
                <a:cs typeface="Times New Roman" panose="02020603050405020304" pitchFamily="18" charset="0"/>
              </a:rPr>
              <a:t>from </a:t>
            </a:r>
            <a:r>
              <a:rPr lang="en-IN" sz="1900" dirty="0" err="1">
                <a:latin typeface="Times New Roman" panose="02020603050405020304" pitchFamily="18" charset="0"/>
                <a:cs typeface="Times New Roman" panose="02020603050405020304" pitchFamily="18" charset="0"/>
              </a:rPr>
              <a:t>sklearn.metrics</a:t>
            </a:r>
            <a:r>
              <a:rPr lang="en-IN" sz="1900" dirty="0">
                <a:latin typeface="Times New Roman" panose="02020603050405020304" pitchFamily="18" charset="0"/>
                <a:cs typeface="Times New Roman" panose="02020603050405020304" pitchFamily="18" charset="0"/>
              </a:rPr>
              <a:t> import f1_score, </a:t>
            </a:r>
            <a:r>
              <a:rPr lang="en-IN" sz="1900" dirty="0" err="1">
                <a:latin typeface="Times New Roman" panose="02020603050405020304" pitchFamily="18" charset="0"/>
                <a:cs typeface="Times New Roman" panose="02020603050405020304" pitchFamily="18" charset="0"/>
              </a:rPr>
              <a:t>recall_score</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precision_score</a:t>
            </a:r>
            <a:endParaRPr lang="en-IN" sz="1900" dirty="0">
              <a:latin typeface="Times New Roman" panose="02020603050405020304" pitchFamily="18" charset="0"/>
              <a:cs typeface="Times New Roman" panose="02020603050405020304" pitchFamily="18" charset="0"/>
            </a:endParaRPr>
          </a:p>
          <a:p>
            <a:pPr marL="0" indent="0">
              <a:buNone/>
            </a:pPr>
            <a:r>
              <a:rPr lang="en-IN" sz="1900" dirty="0">
                <a:latin typeface="Times New Roman" panose="02020603050405020304" pitchFamily="18" charset="0"/>
                <a:cs typeface="Times New Roman" panose="02020603050405020304" pitchFamily="18" charset="0"/>
              </a:rPr>
              <a:t>import sqlite3</a:t>
            </a:r>
          </a:p>
          <a:p>
            <a:pPr marL="0" indent="0">
              <a:buNone/>
            </a:pPr>
            <a:endParaRPr lang="en-IN" dirty="0"/>
          </a:p>
        </p:txBody>
      </p:sp>
      <p:sp>
        <p:nvSpPr>
          <p:cNvPr id="5" name="TextBox 4">
            <a:extLst>
              <a:ext uri="{FF2B5EF4-FFF2-40B4-BE49-F238E27FC236}">
                <a16:creationId xmlns="" xmlns:a16="http://schemas.microsoft.com/office/drawing/2014/main" id="{8A20CF32-F986-C0C9-2C30-230163DF1202}"/>
              </a:ext>
            </a:extLst>
          </p:cNvPr>
          <p:cNvSpPr txBox="1"/>
          <p:nvPr/>
        </p:nvSpPr>
        <p:spPr>
          <a:xfrm>
            <a:off x="7112000" y="1207912"/>
            <a:ext cx="4504267" cy="27392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code imports essential libraries for a deep fake detection project. TensorFlow and </a:t>
            </a:r>
            <a:r>
              <a:rPr lang="en-US" sz="1400" dirty="0" err="1">
                <a:latin typeface="Times New Roman" panose="02020603050405020304" pitchFamily="18" charset="0"/>
                <a:cs typeface="Times New Roman" panose="02020603050405020304" pitchFamily="18" charset="0"/>
              </a:rPr>
              <a:t>Keras</a:t>
            </a:r>
            <a:r>
              <a:rPr lang="en-US" sz="1400" dirty="0">
                <a:latin typeface="Times New Roman" panose="02020603050405020304" pitchFamily="18" charset="0"/>
                <a:cs typeface="Times New Roman" panose="02020603050405020304" pitchFamily="18" charset="0"/>
              </a:rPr>
              <a:t> are used for loading and processing deep learning models, while </a:t>
            </a:r>
            <a:r>
              <a:rPr lang="en-US" sz="1400" dirty="0" err="1">
                <a:latin typeface="Times New Roman" panose="02020603050405020304" pitchFamily="18" charset="0"/>
                <a:cs typeface="Times New Roman" panose="02020603050405020304" pitchFamily="18" charset="0"/>
              </a:rPr>
              <a:t>dlib</a:t>
            </a:r>
            <a:r>
              <a:rPr lang="en-US" sz="1400" dirty="0">
                <a:latin typeface="Times New Roman" panose="02020603050405020304" pitchFamily="18" charset="0"/>
                <a:cs typeface="Times New Roman" panose="02020603050405020304" pitchFamily="18" charset="0"/>
              </a:rPr>
              <a:t> and OpenCV assist in face detection and image processing. PIL (Pillow) enables image manipulation, such as enhancement and comparison. Flask is utilized to create a web-based interface for uploading and analyzing images or videos. Additionally, SQLite manages user authentication, and Scikit-learn (</a:t>
            </a:r>
            <a:r>
              <a:rPr lang="en-US" sz="1400" dirty="0" err="1">
                <a:latin typeface="Times New Roman" panose="02020603050405020304" pitchFamily="18" charset="0"/>
                <a:cs typeface="Times New Roman" panose="02020603050405020304" pitchFamily="18" charset="0"/>
              </a:rPr>
              <a:t>Sklearn</a:t>
            </a:r>
            <a:r>
              <a:rPr lang="en-US" sz="1400" dirty="0">
                <a:latin typeface="Times New Roman" panose="02020603050405020304" pitchFamily="18" charset="0"/>
                <a:cs typeface="Times New Roman" panose="02020603050405020304" pitchFamily="18" charset="0"/>
              </a:rPr>
              <a:t>) provides evaluation metrics like F1-score, recall, and precision for model performance assessment.</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5511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49EFDEA-9CA2-6C6F-47A8-6B6B8924223E}"/>
              </a:ext>
            </a:extLst>
          </p:cNvPr>
          <p:cNvSpPr>
            <a:spLocks noGrp="1"/>
          </p:cNvSpPr>
          <p:nvPr>
            <p:ph idx="1"/>
          </p:nvPr>
        </p:nvSpPr>
        <p:spPr>
          <a:xfrm>
            <a:off x="488245" y="741889"/>
            <a:ext cx="10515600" cy="5139621"/>
          </a:xfrm>
        </p:spPr>
        <p:txBody>
          <a:bodyPr>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Initializing Flask Application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 = Flask(__name__)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Setting Upload Folder and Creating It</a:t>
            </a:r>
            <a:r>
              <a:rPr lang="en-US" sz="2000" b="1" dirty="0">
                <a:latin typeface="Times New Roman" panose="02020603050405020304" pitchFamily="18" charset="0"/>
                <a:cs typeface="Times New Roman" panose="02020603050405020304" pitchFamily="18" charset="0"/>
              </a:rPr>
              <a:t/>
            </a:r>
            <a:br>
              <a:rPr lang="en-US" sz="2000" b="1"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UPLOAD_FOLDER = 'static/uploads'</a:t>
            </a:r>
            <a:br>
              <a:rPr lang="en-US" sz="1400" dirty="0">
                <a:latin typeface="Times New Roman" panose="02020603050405020304" pitchFamily="18" charset="0"/>
                <a:cs typeface="Times New Roman" panose="02020603050405020304" pitchFamily="18" charset="0"/>
              </a:rPr>
            </a:br>
            <a:r>
              <a:rPr lang="en-US" sz="1400" dirty="0" err="1">
                <a:latin typeface="Times New Roman" panose="02020603050405020304" pitchFamily="18" charset="0"/>
                <a:cs typeface="Times New Roman" panose="02020603050405020304" pitchFamily="18" charset="0"/>
              </a:rPr>
              <a:t>app.config</a:t>
            </a:r>
            <a:r>
              <a:rPr lang="en-US" sz="1400" dirty="0">
                <a:latin typeface="Times New Roman" panose="02020603050405020304" pitchFamily="18" charset="0"/>
                <a:cs typeface="Times New Roman" panose="02020603050405020304" pitchFamily="18" charset="0"/>
              </a:rPr>
              <a:t>['UPLOAD_FOLDER'] = UPLOAD_FOLDER</a:t>
            </a:r>
            <a:br>
              <a:rPr lang="en-US" sz="1400" dirty="0">
                <a:latin typeface="Times New Roman" panose="02020603050405020304" pitchFamily="18" charset="0"/>
                <a:cs typeface="Times New Roman" panose="02020603050405020304" pitchFamily="18" charset="0"/>
              </a:rPr>
            </a:br>
            <a:r>
              <a:rPr lang="en-US" sz="1400" dirty="0" err="1">
                <a:latin typeface="Times New Roman" panose="02020603050405020304" pitchFamily="18" charset="0"/>
                <a:cs typeface="Times New Roman" panose="02020603050405020304" pitchFamily="18" charset="0"/>
              </a:rPr>
              <a:t>os.makedirs</a:t>
            </a:r>
            <a:r>
              <a:rPr lang="en-US" sz="1400" dirty="0">
                <a:latin typeface="Times New Roman" panose="02020603050405020304" pitchFamily="18" charset="0"/>
                <a:cs typeface="Times New Roman" panose="02020603050405020304" pitchFamily="18" charset="0"/>
              </a:rPr>
              <a:t>(UPLOAD_FOLDER, </a:t>
            </a:r>
            <a:r>
              <a:rPr lang="en-US" sz="1400" dirty="0" err="1">
                <a:latin typeface="Times New Roman" panose="02020603050405020304" pitchFamily="18" charset="0"/>
                <a:cs typeface="Times New Roman" panose="02020603050405020304" pitchFamily="18" charset="0"/>
              </a:rPr>
              <a:t>exist_ok</a:t>
            </a:r>
            <a:r>
              <a:rPr lang="en-US" sz="1400" dirty="0">
                <a:latin typeface="Times New Roman" panose="02020603050405020304" pitchFamily="18" charset="0"/>
                <a:cs typeface="Times New Roman" panose="02020603050405020304" pitchFamily="18" charset="0"/>
              </a:rPr>
              <a:t>=True)</a:t>
            </a:r>
          </a:p>
          <a:p>
            <a:pPr marL="0" marR="0" lvl="0" indent="0" algn="l" defTabSz="914400" rtl="0" eaLnBrk="0" fontAlgn="base" latinLnBrk="0" hangingPunct="0">
              <a:lnSpc>
                <a:spcPct val="100000"/>
              </a:lnSpc>
              <a:spcBef>
                <a:spcPct val="0"/>
              </a:spcBef>
              <a:spcAft>
                <a:spcPct val="0"/>
              </a:spcAft>
              <a:buClrTx/>
              <a:buSzTx/>
              <a:buFontTx/>
              <a:buNone/>
              <a:tabLst/>
            </a:pP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Defining Custom Metrics for Model Evaluation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def </a:t>
            </a:r>
            <a:r>
              <a:rPr lang="en-US" sz="1400" dirty="0" err="1">
                <a:latin typeface="Times New Roman" panose="02020603050405020304" pitchFamily="18" charset="0"/>
                <a:cs typeface="Times New Roman" panose="02020603050405020304" pitchFamily="18" charset="0"/>
              </a:rPr>
              <a:t>specificity_m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true_negatives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K.sum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K.round</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K.clip</a:t>
            </a:r>
            <a:r>
              <a:rPr lang="en-US" sz="1400" dirty="0">
                <a:latin typeface="Times New Roman" panose="02020603050405020304" pitchFamily="18" charset="0"/>
                <a:cs typeface="Times New Roman" panose="02020603050405020304" pitchFamily="18" charset="0"/>
              </a:rPr>
              <a:t>((1 - </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 (1 - </a:t>
            </a:r>
            <a:r>
              <a:rPr lang="en-US" sz="1400" dirty="0" err="1">
                <a:latin typeface="Times New Roman" panose="02020603050405020304" pitchFamily="18" charset="0"/>
                <a:cs typeface="Times New Roman" panose="02020603050405020304" pitchFamily="18" charset="0"/>
              </a:rPr>
              <a:t>y_pred</a:t>
            </a:r>
            <a:r>
              <a:rPr lang="en-US" sz="1400" dirty="0">
                <a:latin typeface="Times New Roman" panose="02020603050405020304" pitchFamily="18" charset="0"/>
                <a:cs typeface="Times New Roman" panose="02020603050405020304" pitchFamily="18" charset="0"/>
              </a:rPr>
              <a:t>), 0, 1)))</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possible_negatives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K.sum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K.round</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K.clip</a:t>
            </a:r>
            <a:r>
              <a:rPr lang="en-US" sz="1400" dirty="0">
                <a:latin typeface="Times New Roman" panose="02020603050405020304" pitchFamily="18" charset="0"/>
                <a:cs typeface="Times New Roman" panose="02020603050405020304" pitchFamily="18" charset="0"/>
              </a:rPr>
              <a:t>(1 - </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0, 1)))</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specificity = </a:t>
            </a:r>
            <a:r>
              <a:rPr lang="en-US" sz="1400" dirty="0" err="1">
                <a:latin typeface="Times New Roman" panose="02020603050405020304" pitchFamily="18" charset="0"/>
                <a:cs typeface="Times New Roman" panose="02020603050405020304" pitchFamily="18" charset="0"/>
              </a:rPr>
              <a:t>true_negatives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possible_negatives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K.epsilon</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return specificity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def </a:t>
            </a:r>
            <a:r>
              <a:rPr lang="en-US" sz="1400" dirty="0" err="1">
                <a:latin typeface="Times New Roman" panose="02020603050405020304" pitchFamily="18" charset="0"/>
                <a:cs typeface="Times New Roman" panose="02020603050405020304" pitchFamily="18" charset="0"/>
              </a:rPr>
              <a:t>sensitivity_m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y_pred</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true_positives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K.sum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K.round</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K.clip</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y_pred</a:t>
            </a:r>
            <a:r>
              <a:rPr lang="en-US" sz="1400" dirty="0">
                <a:latin typeface="Times New Roman" panose="02020603050405020304" pitchFamily="18" charset="0"/>
                <a:cs typeface="Times New Roman" panose="02020603050405020304" pitchFamily="18" charset="0"/>
              </a:rPr>
              <a:t>, 0, 1)))</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possible_positives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K.sum</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K.round</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K.clip</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y_true</a:t>
            </a:r>
            <a:r>
              <a:rPr lang="en-US" sz="1400" dirty="0">
                <a:latin typeface="Times New Roman" panose="02020603050405020304" pitchFamily="18" charset="0"/>
                <a:cs typeface="Times New Roman" panose="02020603050405020304" pitchFamily="18" charset="0"/>
              </a:rPr>
              <a:t>, 0, 1)))</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sensitivity = </a:t>
            </a:r>
            <a:r>
              <a:rPr lang="en-US" sz="1400" dirty="0" err="1">
                <a:latin typeface="Times New Roman" panose="02020603050405020304" pitchFamily="18" charset="0"/>
                <a:cs typeface="Times New Roman" panose="02020603050405020304" pitchFamily="18" charset="0"/>
              </a:rPr>
              <a:t>true_positives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possible_positives</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K.epsilon</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return sensitivity</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endParaRPr lang="en-IN" sz="1400" dirty="0"/>
          </a:p>
        </p:txBody>
      </p:sp>
      <p:sp>
        <p:nvSpPr>
          <p:cNvPr id="4" name="TextBox 3">
            <a:extLst>
              <a:ext uri="{FF2B5EF4-FFF2-40B4-BE49-F238E27FC236}">
                <a16:creationId xmlns="" xmlns:a16="http://schemas.microsoft.com/office/drawing/2014/main" id="{EC967079-17F1-EE37-B5D2-461205D98BCF}"/>
              </a:ext>
            </a:extLst>
          </p:cNvPr>
          <p:cNvSpPr txBox="1"/>
          <p:nvPr/>
        </p:nvSpPr>
        <p:spPr>
          <a:xfrm>
            <a:off x="7507109" y="1074509"/>
            <a:ext cx="3725335" cy="372409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code initializes a Flask application (app Flask (_name_)) to create a web interface. It sets up an upload folder (static/uploads) to store user-uploaded files and ensures its existence using </a:t>
            </a:r>
            <a:r>
              <a:rPr lang="en-US" sz="1400" dirty="0" err="1">
                <a:latin typeface="Times New Roman" panose="02020603050405020304" pitchFamily="18" charset="0"/>
                <a:cs typeface="Times New Roman" panose="02020603050405020304" pitchFamily="18" charset="0"/>
              </a:rPr>
              <a:t>os.makedirs</a:t>
            </a:r>
            <a:r>
              <a:rPr lang="en-US" sz="1400" dirty="0">
                <a:latin typeface="Times New Roman" panose="02020603050405020304" pitchFamily="18" charset="0"/>
                <a:cs typeface="Times New Roman" panose="02020603050405020304" pitchFamily="18" charset="0"/>
              </a:rPr>
              <a:t>(). Custom evaluation metrics are defined for model performance, including specificity (measuring true negative rate) and sensitivity (measuring true positive rate). Additionally, MAE (Mean Absolute Error) and MSE (Mean Squared Error) are implemented to evaluate prediction errors. These metrics help assess the accuracy and reliability of the deep learning model.</a:t>
            </a:r>
          </a:p>
          <a:p>
            <a:endParaRPr lang="en-US" sz="14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62984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0AF930D-B57C-E60D-3039-D69CA2F28852}"/>
              </a:ext>
            </a:extLst>
          </p:cNvPr>
          <p:cNvSpPr>
            <a:spLocks noGrp="1"/>
          </p:cNvSpPr>
          <p:nvPr>
            <p:ph idx="1"/>
          </p:nvPr>
        </p:nvSpPr>
        <p:spPr>
          <a:xfrm>
            <a:off x="510822" y="662869"/>
            <a:ext cx="10515600" cy="5241219"/>
          </a:xfrm>
        </p:spPr>
        <p:txBody>
          <a:bodyPr>
            <a:normAutofit fontScale="25000" lnSpcReduction="20000"/>
          </a:bodyPr>
          <a:lstStyle/>
          <a:p>
            <a:pPr marL="0" indent="0">
              <a:buNone/>
            </a:pPr>
            <a:r>
              <a:rPr lang="en-US" sz="9600" b="1" dirty="0">
                <a:latin typeface="Times New Roman" panose="02020603050405020304" pitchFamily="18" charset="0"/>
                <a:cs typeface="Times New Roman" panose="02020603050405020304" pitchFamily="18" charset="0"/>
              </a:rPr>
              <a:t>Loading Deep Learning Models</a:t>
            </a:r>
          </a:p>
          <a:p>
            <a:pPr marL="0" indent="0">
              <a:buNone/>
            </a:pPr>
            <a:endParaRPr lang="en-US" sz="9600" b="1" dirty="0">
              <a:latin typeface="Times New Roman" panose="02020603050405020304" pitchFamily="18" charset="0"/>
              <a:cs typeface="Times New Roman" panose="02020603050405020304" pitchFamily="18" charset="0"/>
            </a:endParaRPr>
          </a:p>
          <a:p>
            <a:pPr marL="0" indent="0">
              <a:buNone/>
            </a:pPr>
            <a:r>
              <a:rPr lang="en-IN" sz="6400" dirty="0">
                <a:latin typeface="Times New Roman" panose="02020603050405020304" pitchFamily="18" charset="0"/>
                <a:cs typeface="Times New Roman" panose="02020603050405020304" pitchFamily="18" charset="0"/>
              </a:rPr>
              <a:t>model_path2 = 'models/cnn.h5' </a:t>
            </a:r>
          </a:p>
          <a:p>
            <a:pPr marL="0" indent="0">
              <a:buNone/>
            </a:pPr>
            <a:r>
              <a:rPr lang="en-IN" sz="6400" dirty="0" err="1">
                <a:latin typeface="Times New Roman" panose="02020603050405020304" pitchFamily="18" charset="0"/>
                <a:cs typeface="Times New Roman" panose="02020603050405020304" pitchFamily="18" charset="0"/>
              </a:rPr>
              <a:t>model_path</a:t>
            </a:r>
            <a:r>
              <a:rPr lang="en-IN" sz="6400" dirty="0">
                <a:latin typeface="Times New Roman" panose="02020603050405020304" pitchFamily="18" charset="0"/>
                <a:cs typeface="Times New Roman" panose="02020603050405020304" pitchFamily="18" charset="0"/>
              </a:rPr>
              <a:t> = 'models/Xception.h5'</a:t>
            </a:r>
          </a:p>
          <a:p>
            <a:pPr marL="0" indent="0">
              <a:buNone/>
            </a:pPr>
            <a:endParaRPr lang="en-IN" sz="6400" dirty="0">
              <a:latin typeface="Times New Roman" panose="02020603050405020304" pitchFamily="18" charset="0"/>
              <a:cs typeface="Times New Roman" panose="02020603050405020304" pitchFamily="18" charset="0"/>
            </a:endParaRPr>
          </a:p>
          <a:p>
            <a:pPr marL="0" indent="0">
              <a:buNone/>
            </a:pPr>
            <a:r>
              <a:rPr lang="en-IN" sz="6400" dirty="0" err="1">
                <a:latin typeface="Times New Roman" panose="02020603050405020304" pitchFamily="18" charset="0"/>
                <a:cs typeface="Times New Roman" panose="02020603050405020304" pitchFamily="18" charset="0"/>
              </a:rPr>
              <a:t>custom_objects</a:t>
            </a:r>
            <a:r>
              <a:rPr lang="en-IN" sz="6400" dirty="0">
                <a:latin typeface="Times New Roman" panose="02020603050405020304" pitchFamily="18" charset="0"/>
                <a:cs typeface="Times New Roman" panose="02020603050405020304" pitchFamily="18" charset="0"/>
              </a:rPr>
              <a:t> = {</a:t>
            </a:r>
          </a:p>
          <a:p>
            <a:pPr marL="0" indent="0">
              <a:buNone/>
            </a:pPr>
            <a:r>
              <a:rPr lang="en-IN" sz="6400" dirty="0">
                <a:latin typeface="Times New Roman" panose="02020603050405020304" pitchFamily="18" charset="0"/>
                <a:cs typeface="Times New Roman" panose="02020603050405020304" pitchFamily="18" charset="0"/>
              </a:rPr>
              <a:t>    'f1_score': f1_score,</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recall_m</a:t>
            </a: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recall_score</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precision_m</a:t>
            </a: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precision_score</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specificity_m</a:t>
            </a: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specificity_m</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sensitivity_m</a:t>
            </a: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sensitivity_m</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mae</a:t>
            </a:r>
            <a:r>
              <a:rPr lang="en-IN" sz="6400" dirty="0">
                <a:latin typeface="Times New Roman" panose="02020603050405020304" pitchFamily="18" charset="0"/>
                <a:cs typeface="Times New Roman" panose="02020603050405020304" pitchFamily="18" charset="0"/>
              </a:rPr>
              <a:t>' : </a:t>
            </a:r>
            <a:r>
              <a:rPr lang="en-IN" sz="6400" dirty="0" err="1">
                <a:latin typeface="Times New Roman" panose="02020603050405020304" pitchFamily="18" charset="0"/>
                <a:cs typeface="Times New Roman" panose="02020603050405020304" pitchFamily="18" charset="0"/>
              </a:rPr>
              <a:t>mae</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mse</a:t>
            </a:r>
            <a:r>
              <a:rPr lang="en-IN" sz="6400" dirty="0">
                <a:latin typeface="Times New Roman" panose="02020603050405020304" pitchFamily="18" charset="0"/>
                <a:cs typeface="Times New Roman" panose="02020603050405020304" pitchFamily="18" charset="0"/>
              </a:rPr>
              <a:t>' : </a:t>
            </a:r>
            <a:r>
              <a:rPr lang="en-IN" sz="6400" dirty="0" err="1">
                <a:latin typeface="Times New Roman" panose="02020603050405020304" pitchFamily="18" charset="0"/>
                <a:cs typeface="Times New Roman" panose="02020603050405020304" pitchFamily="18" charset="0"/>
              </a:rPr>
              <a:t>mse</a:t>
            </a:r>
            <a:endParaRPr lang="en-IN" sz="6400" dirty="0">
              <a:latin typeface="Times New Roman" panose="02020603050405020304" pitchFamily="18" charset="0"/>
              <a:cs typeface="Times New Roman" panose="02020603050405020304" pitchFamily="18" charset="0"/>
            </a:endParaRPr>
          </a:p>
          <a:p>
            <a:pPr marL="0" indent="0">
              <a:buNone/>
            </a:pPr>
            <a:r>
              <a:rPr lang="en-IN" sz="6400" dirty="0">
                <a:latin typeface="Times New Roman" panose="02020603050405020304" pitchFamily="18" charset="0"/>
                <a:cs typeface="Times New Roman" panose="02020603050405020304" pitchFamily="18" charset="0"/>
              </a:rPr>
              <a:t>}</a:t>
            </a:r>
          </a:p>
          <a:p>
            <a:pPr marL="0" indent="0">
              <a:buNone/>
            </a:pPr>
            <a:endParaRPr lang="en-IN" sz="6400" dirty="0">
              <a:latin typeface="Times New Roman" panose="02020603050405020304" pitchFamily="18" charset="0"/>
              <a:cs typeface="Times New Roman" panose="02020603050405020304" pitchFamily="18" charset="0"/>
            </a:endParaRPr>
          </a:p>
          <a:p>
            <a:pPr marL="0" indent="0">
              <a:buNone/>
            </a:pPr>
            <a:r>
              <a:rPr lang="en-IN" sz="6400" dirty="0">
                <a:latin typeface="Times New Roman" panose="02020603050405020304" pitchFamily="18" charset="0"/>
                <a:cs typeface="Times New Roman" panose="02020603050405020304" pitchFamily="18" charset="0"/>
              </a:rPr>
              <a:t>model = </a:t>
            </a:r>
            <a:r>
              <a:rPr lang="en-IN" sz="6400" dirty="0" err="1">
                <a:latin typeface="Times New Roman" panose="02020603050405020304" pitchFamily="18" charset="0"/>
                <a:cs typeface="Times New Roman" panose="02020603050405020304" pitchFamily="18" charset="0"/>
              </a:rPr>
              <a:t>load_model</a:t>
            </a:r>
            <a:r>
              <a:rPr lang="en-IN" sz="6400" dirty="0">
                <a:latin typeface="Times New Roman" panose="02020603050405020304" pitchFamily="18" charset="0"/>
                <a:cs typeface="Times New Roman" panose="02020603050405020304" pitchFamily="18" charset="0"/>
              </a:rPr>
              <a:t>(model_path2, </a:t>
            </a:r>
            <a:r>
              <a:rPr lang="en-IN" sz="6400" dirty="0" err="1">
                <a:latin typeface="Times New Roman" panose="02020603050405020304" pitchFamily="18" charset="0"/>
                <a:cs typeface="Times New Roman" panose="02020603050405020304" pitchFamily="18" charset="0"/>
              </a:rPr>
              <a:t>custom_objects</a:t>
            </a:r>
            <a:r>
              <a:rPr lang="en-IN" sz="6400" dirty="0">
                <a:latin typeface="Times New Roman" panose="02020603050405020304" pitchFamily="18" charset="0"/>
                <a:cs typeface="Times New Roman" panose="02020603050405020304" pitchFamily="18" charset="0"/>
              </a:rPr>
              <a:t>=</a:t>
            </a:r>
            <a:r>
              <a:rPr lang="en-IN" sz="6400" dirty="0" err="1">
                <a:latin typeface="Times New Roman" panose="02020603050405020304" pitchFamily="18" charset="0"/>
                <a:cs typeface="Times New Roman" panose="02020603050405020304" pitchFamily="18" charset="0"/>
              </a:rPr>
              <a:t>custom_objects</a:t>
            </a:r>
            <a:r>
              <a:rPr lang="en-IN" sz="6400" dirty="0">
                <a:latin typeface="Times New Roman" panose="02020603050405020304" pitchFamily="18" charset="0"/>
                <a:cs typeface="Times New Roman" panose="02020603050405020304" pitchFamily="18" charset="0"/>
              </a:rPr>
              <a:t>)</a:t>
            </a:r>
          </a:p>
          <a:p>
            <a:pPr marL="0" indent="0">
              <a:buNone/>
            </a:pPr>
            <a:r>
              <a:rPr lang="en-IN" sz="6400" dirty="0">
                <a:latin typeface="Times New Roman" panose="02020603050405020304" pitchFamily="18" charset="0"/>
                <a:cs typeface="Times New Roman" panose="02020603050405020304" pitchFamily="18" charset="0"/>
              </a:rPr>
              <a:t>model1 = </a:t>
            </a:r>
            <a:r>
              <a:rPr lang="en-IN" sz="6400" dirty="0" err="1">
                <a:latin typeface="Times New Roman" panose="02020603050405020304" pitchFamily="18" charset="0"/>
                <a:cs typeface="Times New Roman" panose="02020603050405020304" pitchFamily="18" charset="0"/>
              </a:rPr>
              <a:t>load_model</a:t>
            </a:r>
            <a:r>
              <a:rPr lang="en-IN" sz="6400" dirty="0">
                <a:latin typeface="Times New Roman" panose="02020603050405020304" pitchFamily="18" charset="0"/>
                <a:cs typeface="Times New Roman" panose="02020603050405020304" pitchFamily="18" charset="0"/>
              </a:rPr>
              <a:t>(</a:t>
            </a:r>
            <a:r>
              <a:rPr lang="en-IN" sz="6400" dirty="0" err="1">
                <a:latin typeface="Times New Roman" panose="02020603050405020304" pitchFamily="18" charset="0"/>
                <a:cs typeface="Times New Roman" panose="02020603050405020304" pitchFamily="18" charset="0"/>
              </a:rPr>
              <a:t>model_path</a:t>
            </a:r>
            <a:r>
              <a:rPr lang="en-IN" sz="6400" dirty="0">
                <a:latin typeface="Times New Roman" panose="02020603050405020304" pitchFamily="18" charset="0"/>
                <a:cs typeface="Times New Roman" panose="02020603050405020304" pitchFamily="18" charset="0"/>
              </a:rPr>
              <a:t>, </a:t>
            </a:r>
            <a:r>
              <a:rPr lang="en-IN" sz="6400" dirty="0" err="1">
                <a:latin typeface="Times New Roman" panose="02020603050405020304" pitchFamily="18" charset="0"/>
                <a:cs typeface="Times New Roman" panose="02020603050405020304" pitchFamily="18" charset="0"/>
              </a:rPr>
              <a:t>custom_objects</a:t>
            </a:r>
            <a:r>
              <a:rPr lang="en-IN" sz="6400" dirty="0">
                <a:latin typeface="Times New Roman" panose="02020603050405020304" pitchFamily="18" charset="0"/>
                <a:cs typeface="Times New Roman" panose="02020603050405020304" pitchFamily="18" charset="0"/>
              </a:rPr>
              <a:t>=</a:t>
            </a:r>
            <a:r>
              <a:rPr lang="en-IN" sz="6400" dirty="0" err="1">
                <a:latin typeface="Times New Roman" panose="02020603050405020304" pitchFamily="18" charset="0"/>
                <a:cs typeface="Times New Roman" panose="02020603050405020304" pitchFamily="18" charset="0"/>
              </a:rPr>
              <a:t>custom_objects</a:t>
            </a:r>
            <a:r>
              <a:rPr lang="en-IN" sz="6400" dirty="0">
                <a:latin typeface="Times New Roman" panose="02020603050405020304" pitchFamily="18" charset="0"/>
                <a:cs typeface="Times New Roman" panose="02020603050405020304" pitchFamily="18" charset="0"/>
              </a:rPr>
              <a:t>)</a:t>
            </a:r>
          </a:p>
          <a:p>
            <a:pPr marL="0" indent="0">
              <a:buNone/>
            </a:pPr>
            <a:endParaRPr lang="en-IN" dirty="0"/>
          </a:p>
        </p:txBody>
      </p:sp>
      <p:sp>
        <p:nvSpPr>
          <p:cNvPr id="6" name="TextBox 5">
            <a:extLst>
              <a:ext uri="{FF2B5EF4-FFF2-40B4-BE49-F238E27FC236}">
                <a16:creationId xmlns="" xmlns:a16="http://schemas.microsoft.com/office/drawing/2014/main" id="{542BB9DE-0116-135C-88AD-6B07CF09742D}"/>
              </a:ext>
            </a:extLst>
          </p:cNvPr>
          <p:cNvSpPr txBox="1"/>
          <p:nvPr/>
        </p:nvSpPr>
        <p:spPr>
          <a:xfrm>
            <a:off x="7529688" y="662869"/>
            <a:ext cx="4007555" cy="3447098"/>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code loads two deep learning models from pre-trained files stored in the "models" directory. The model_path2 refers to "cnn.h5", which is a Convolutional Neural Network (CNN) model, while </a:t>
            </a:r>
            <a:r>
              <a:rPr lang="en-US" sz="1400" dirty="0" err="1">
                <a:latin typeface="Times New Roman" panose="02020603050405020304" pitchFamily="18" charset="0"/>
                <a:cs typeface="Times New Roman" panose="02020603050405020304" pitchFamily="18" charset="0"/>
              </a:rPr>
              <a:t>model_path</a:t>
            </a:r>
            <a:r>
              <a:rPr lang="en-US" sz="1400" dirty="0">
                <a:latin typeface="Times New Roman" panose="02020603050405020304" pitchFamily="18" charset="0"/>
                <a:cs typeface="Times New Roman" panose="02020603050405020304" pitchFamily="18" charset="0"/>
              </a:rPr>
              <a:t> refers to "Xception.h5", which is based on the </a:t>
            </a:r>
            <a:r>
              <a:rPr lang="en-US" sz="1400" dirty="0" err="1">
                <a:latin typeface="Times New Roman" panose="02020603050405020304" pitchFamily="18" charset="0"/>
                <a:cs typeface="Times New Roman" panose="02020603050405020304" pitchFamily="18" charset="0"/>
              </a:rPr>
              <a:t>Xception</a:t>
            </a:r>
            <a:r>
              <a:rPr lang="en-US" sz="1400" dirty="0">
                <a:latin typeface="Times New Roman" panose="02020603050405020304" pitchFamily="18" charset="0"/>
                <a:cs typeface="Times New Roman" panose="02020603050405020304" pitchFamily="18" charset="0"/>
              </a:rPr>
              <a:t> architecture. A dictionary of custom evaluation metrics (like f1_score, </a:t>
            </a:r>
            <a:r>
              <a:rPr lang="en-US" sz="1400" dirty="0" err="1">
                <a:latin typeface="Times New Roman" panose="02020603050405020304" pitchFamily="18" charset="0"/>
                <a:cs typeface="Times New Roman" panose="02020603050405020304" pitchFamily="18" charset="0"/>
              </a:rPr>
              <a:t>recall_m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precision_m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specificity_m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sensitivity_m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mae</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mse</a:t>
            </a:r>
            <a:r>
              <a:rPr lang="en-US" sz="1400" dirty="0">
                <a:latin typeface="Times New Roman" panose="02020603050405020304" pitchFamily="18" charset="0"/>
                <a:cs typeface="Times New Roman" panose="02020603050405020304" pitchFamily="18" charset="0"/>
              </a:rPr>
              <a:t>) is defined to ensure the models can correctly interpret these functions when loaded. Finally, both models are loaded into memory using </a:t>
            </a:r>
            <a:r>
              <a:rPr lang="en-US" sz="1400" dirty="0" err="1">
                <a:latin typeface="Times New Roman" panose="02020603050405020304" pitchFamily="18" charset="0"/>
                <a:cs typeface="Times New Roman" panose="02020603050405020304" pitchFamily="18" charset="0"/>
              </a:rPr>
              <a:t>load_model</a:t>
            </a:r>
            <a:r>
              <a:rPr lang="en-US" sz="1400" dirty="0">
                <a:latin typeface="Times New Roman" panose="02020603050405020304" pitchFamily="18" charset="0"/>
                <a:cs typeface="Times New Roman" panose="02020603050405020304" pitchFamily="18" charset="0"/>
              </a:rPr>
              <a:t>(), making them available for inference.</a:t>
            </a:r>
          </a:p>
          <a:p>
            <a:endParaRPr lang="en-US" sz="1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 xmlns:p14="http://schemas.microsoft.com/office/powerpoint/2010/main" val="1578776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3417591-5B23-DE69-588C-D378701AFF3B}"/>
              </a:ext>
            </a:extLst>
          </p:cNvPr>
          <p:cNvSpPr>
            <a:spLocks noGrp="1"/>
          </p:cNvSpPr>
          <p:nvPr>
            <p:ph idx="1"/>
          </p:nvPr>
        </p:nvSpPr>
        <p:spPr>
          <a:xfrm>
            <a:off x="680155" y="598575"/>
            <a:ext cx="5269089" cy="4351338"/>
          </a:xfrm>
        </p:spPr>
        <p:txBody>
          <a:bodyPr>
            <a:normAutofit fontScale="25000" lnSpcReduction="20000"/>
          </a:bodyPr>
          <a:lstStyle/>
          <a:p>
            <a:pPr marL="0" indent="0">
              <a:buNone/>
            </a:pPr>
            <a:r>
              <a:rPr lang="en-US" sz="9600" b="1" dirty="0">
                <a:latin typeface="Times New Roman" panose="02020603050405020304" pitchFamily="18" charset="0"/>
                <a:cs typeface="Times New Roman" panose="02020603050405020304" pitchFamily="18" charset="0"/>
              </a:rPr>
              <a:t>Flask Routes(Web pages)</a:t>
            </a:r>
          </a:p>
          <a:p>
            <a:pPr marL="0" indent="0">
              <a:buNone/>
            </a:pPr>
            <a:r>
              <a:rPr lang="en-IN" sz="7200" dirty="0">
                <a:latin typeface="Times New Roman" panose="02020603050405020304" pitchFamily="18" charset="0"/>
                <a:cs typeface="Times New Roman" panose="02020603050405020304" pitchFamily="18" charset="0"/>
              </a:rPr>
              <a:t>Basic Page rendering</a:t>
            </a:r>
          </a:p>
          <a:p>
            <a:pPr marL="0" indent="0">
              <a:buNone/>
            </a:pPr>
            <a:r>
              <a:rPr lang="en-US" sz="6400" dirty="0">
                <a:latin typeface="Times New Roman" panose="02020603050405020304" pitchFamily="18" charset="0"/>
                <a:cs typeface="Times New Roman" panose="02020603050405020304" pitchFamily="18" charset="0"/>
              </a:rPr>
              <a:t>@app.route("/index")</a:t>
            </a:r>
          </a:p>
          <a:p>
            <a:pPr marL="0" indent="0">
              <a:buNone/>
            </a:pPr>
            <a:r>
              <a:rPr lang="en-US" sz="6400" dirty="0">
                <a:latin typeface="Times New Roman" panose="02020603050405020304" pitchFamily="18" charset="0"/>
                <a:cs typeface="Times New Roman" panose="02020603050405020304" pitchFamily="18" charset="0"/>
              </a:rPr>
              <a:t>def index():</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("index.html")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@app.route("/index1")</a:t>
            </a:r>
          </a:p>
          <a:p>
            <a:pPr marL="0" indent="0">
              <a:buNone/>
            </a:pPr>
            <a:r>
              <a:rPr lang="en-US" sz="6400" dirty="0">
                <a:latin typeface="Times New Roman" panose="02020603050405020304" pitchFamily="18" charset="0"/>
                <a:cs typeface="Times New Roman" panose="02020603050405020304" pitchFamily="18" charset="0"/>
              </a:rPr>
              <a:t>def index1():</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("index1.html")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@app.route("/index2")</a:t>
            </a:r>
          </a:p>
          <a:p>
            <a:pPr marL="0" indent="0">
              <a:buNone/>
            </a:pPr>
            <a:r>
              <a:rPr lang="en-US" sz="6400" dirty="0">
                <a:latin typeface="Times New Roman" panose="02020603050405020304" pitchFamily="18" charset="0"/>
                <a:cs typeface="Times New Roman" panose="02020603050405020304" pitchFamily="18" charset="0"/>
              </a:rPr>
              <a:t>def index2():</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("index2.html")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a:t>
            </a:r>
          </a:p>
          <a:p>
            <a:pPr marL="0" indent="0">
              <a:buNone/>
            </a:pPr>
            <a:r>
              <a:rPr lang="en-US" sz="6400" dirty="0">
                <a:latin typeface="Times New Roman" panose="02020603050405020304" pitchFamily="18" charset="0"/>
                <a:cs typeface="Times New Roman" panose="02020603050405020304" pitchFamily="18" charset="0"/>
              </a:rPr>
              <a:t>@app.route('/home')</a:t>
            </a:r>
          </a:p>
          <a:p>
            <a:pPr marL="0" indent="0">
              <a:buNone/>
            </a:pPr>
            <a:r>
              <a:rPr lang="en-US" sz="6400" dirty="0">
                <a:latin typeface="Times New Roman" panose="02020603050405020304" pitchFamily="18" charset="0"/>
                <a:cs typeface="Times New Roman" panose="02020603050405020304" pitchFamily="18" charset="0"/>
              </a:rPr>
              <a:t>def home():</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('home.html')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 xmlns:a16="http://schemas.microsoft.com/office/drawing/2014/main" id="{F033E4B4-BB25-84F3-5E8A-19B4011D869D}"/>
              </a:ext>
            </a:extLst>
          </p:cNvPr>
          <p:cNvSpPr txBox="1"/>
          <p:nvPr/>
        </p:nvSpPr>
        <p:spPr>
          <a:xfrm>
            <a:off x="7699023" y="688623"/>
            <a:ext cx="3206044" cy="4431983"/>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code defines Flask routes for rendering different web pages in a web application.</a:t>
            </a:r>
          </a:p>
          <a:p>
            <a:r>
              <a:rPr lang="en-US" sz="1400" dirty="0">
                <a:latin typeface="Times New Roman" panose="02020603050405020304" pitchFamily="18" charset="0"/>
                <a:cs typeface="Times New Roman" panose="02020603050405020304" pitchFamily="18" charset="0"/>
              </a:rPr>
              <a:t>1. The @app.route("/index") function loads the "index.html" page when a user visits /index.</a:t>
            </a:r>
          </a:p>
          <a:p>
            <a:r>
              <a:rPr lang="en-US" sz="1400" dirty="0">
                <a:latin typeface="Times New Roman" panose="02020603050405020304" pitchFamily="18" charset="0"/>
                <a:cs typeface="Times New Roman" panose="02020603050405020304" pitchFamily="18" charset="0"/>
              </a:rPr>
              <a:t>2. Similarly, /index1 and /index2 load "index1.html" and "index2.html", respectively.</a:t>
            </a:r>
          </a:p>
          <a:p>
            <a:r>
              <a:rPr lang="en-US" sz="1400" dirty="0">
                <a:latin typeface="Times New Roman" panose="02020603050405020304" pitchFamily="18" charset="0"/>
                <a:cs typeface="Times New Roman" panose="02020603050405020304" pitchFamily="18" charset="0"/>
              </a:rPr>
              <a:t>3. The / and /home routes both serve "home.html", making it the default homepage of the application.</a:t>
            </a:r>
          </a:p>
          <a:p>
            <a:r>
              <a:rPr lang="en-US" sz="1400" dirty="0">
                <a:latin typeface="Times New Roman" panose="02020603050405020304" pitchFamily="18" charset="0"/>
                <a:cs typeface="Times New Roman" panose="02020603050405020304" pitchFamily="18" charset="0"/>
              </a:rPr>
              <a:t>4. The </a:t>
            </a:r>
            <a:r>
              <a:rPr lang="en-US" sz="1400" dirty="0" err="1">
                <a:latin typeface="Times New Roman" panose="02020603050405020304" pitchFamily="18" charset="0"/>
                <a:cs typeface="Times New Roman" panose="02020603050405020304" pitchFamily="18" charset="0"/>
              </a:rPr>
              <a:t>render_template</a:t>
            </a:r>
            <a:r>
              <a:rPr lang="en-US" sz="1400" dirty="0">
                <a:latin typeface="Times New Roman" panose="02020603050405020304" pitchFamily="18" charset="0"/>
                <a:cs typeface="Times New Roman" panose="02020603050405020304" pitchFamily="18" charset="0"/>
              </a:rPr>
              <a:t>() function is used to render HTML files from the templates directory in Flask.</a:t>
            </a:r>
            <a:endParaRPr lang="en-US" dirty="0"/>
          </a:p>
          <a:p>
            <a:endParaRPr lang="en-US" dirty="0"/>
          </a:p>
          <a:p>
            <a:endParaRPr lang="en-US" dirty="0"/>
          </a:p>
          <a:p>
            <a:endParaRPr lang="en-IN" dirty="0"/>
          </a:p>
        </p:txBody>
      </p:sp>
    </p:spTree>
    <p:extLst>
      <p:ext uri="{BB962C8B-B14F-4D97-AF65-F5344CB8AC3E}">
        <p14:creationId xmlns="" xmlns:p14="http://schemas.microsoft.com/office/powerpoint/2010/main" val="3273232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F3581AC-B846-D145-CD6E-9AC9C3F18080}"/>
              </a:ext>
            </a:extLst>
          </p:cNvPr>
          <p:cNvSpPr>
            <a:spLocks noGrp="1"/>
          </p:cNvSpPr>
          <p:nvPr>
            <p:ph idx="1"/>
          </p:nvPr>
        </p:nvSpPr>
        <p:spPr>
          <a:xfrm>
            <a:off x="544688" y="662869"/>
            <a:ext cx="4919134" cy="4351338"/>
          </a:xfrm>
        </p:spPr>
        <p:txBody>
          <a:bodyPr>
            <a:normAutofit fontScale="25000" lnSpcReduction="20000"/>
          </a:bodyPr>
          <a:lstStyle/>
          <a:p>
            <a:pPr marL="0" indent="0">
              <a:buNone/>
            </a:pPr>
            <a:endParaRPr lang="en-US" dirty="0"/>
          </a:p>
          <a:p>
            <a:pPr marL="0" indent="0">
              <a:buNone/>
            </a:pPr>
            <a:r>
              <a:rPr lang="en-US" sz="6400" dirty="0">
                <a:latin typeface="Times New Roman" panose="02020603050405020304" pitchFamily="18" charset="0"/>
                <a:cs typeface="Times New Roman" panose="02020603050405020304" pitchFamily="18" charset="0"/>
              </a:rPr>
              <a:t>@app.route('/detection_results')</a:t>
            </a:r>
          </a:p>
          <a:p>
            <a:pPr marL="0" indent="0">
              <a:buNone/>
            </a:pPr>
            <a:r>
              <a:rPr lang="en-US" sz="6400" dirty="0">
                <a:latin typeface="Times New Roman" panose="02020603050405020304" pitchFamily="18" charset="0"/>
                <a:cs typeface="Times New Roman" panose="02020603050405020304" pitchFamily="18" charset="0"/>
              </a:rPr>
              <a:t>def </a:t>
            </a:r>
            <a:r>
              <a:rPr lang="en-US" sz="6400" dirty="0" err="1">
                <a:latin typeface="Times New Roman" panose="02020603050405020304" pitchFamily="18" charset="0"/>
                <a:cs typeface="Times New Roman" panose="02020603050405020304" pitchFamily="18" charset="0"/>
              </a:rPr>
              <a:t>detection_results</a:t>
            </a:r>
            <a:r>
              <a:rPr lang="en-US" sz="6400" dirty="0">
                <a:latin typeface="Times New Roman" panose="02020603050405020304" pitchFamily="18" charset="0"/>
                <a:cs typeface="Times New Roman" panose="02020603050405020304" pitchFamily="18" charset="0"/>
              </a:rPr>
              <a:t>():</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('detection_results.html')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@app.route('/upload')</a:t>
            </a:r>
          </a:p>
          <a:p>
            <a:pPr marL="0" indent="0">
              <a:buNone/>
            </a:pPr>
            <a:r>
              <a:rPr lang="en-US" sz="6400" dirty="0">
                <a:latin typeface="Times New Roman" panose="02020603050405020304" pitchFamily="18" charset="0"/>
                <a:cs typeface="Times New Roman" panose="02020603050405020304" pitchFamily="18" charset="0"/>
              </a:rPr>
              <a:t>def upload():</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('upload.html')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@app.route('/logon')</a:t>
            </a:r>
          </a:p>
          <a:p>
            <a:pPr marL="0" indent="0">
              <a:buNone/>
            </a:pPr>
            <a:r>
              <a:rPr lang="en-US" sz="6400" dirty="0">
                <a:latin typeface="Times New Roman" panose="02020603050405020304" pitchFamily="18" charset="0"/>
                <a:cs typeface="Times New Roman" panose="02020603050405020304" pitchFamily="18" charset="0"/>
              </a:rPr>
              <a:t>def logon():</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('signup.html')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@app.route('/login')</a:t>
            </a:r>
          </a:p>
          <a:p>
            <a:pPr marL="0" indent="0">
              <a:buNone/>
            </a:pPr>
            <a:r>
              <a:rPr lang="en-US" sz="6400" dirty="0">
                <a:latin typeface="Times New Roman" panose="02020603050405020304" pitchFamily="18" charset="0"/>
                <a:cs typeface="Times New Roman" panose="02020603050405020304" pitchFamily="18" charset="0"/>
              </a:rPr>
              <a:t>def login():</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('signin.html')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r>
              <a:rPr lang="en-US" sz="6400" dirty="0">
                <a:latin typeface="Times New Roman" panose="02020603050405020304" pitchFamily="18" charset="0"/>
                <a:cs typeface="Times New Roman" panose="02020603050405020304" pitchFamily="18" charset="0"/>
              </a:rPr>
              <a:t>@app.route('/note')</a:t>
            </a:r>
          </a:p>
          <a:p>
            <a:pPr marL="0" indent="0">
              <a:buNone/>
            </a:pPr>
            <a:r>
              <a:rPr lang="en-US" sz="6400" dirty="0">
                <a:latin typeface="Times New Roman" panose="02020603050405020304" pitchFamily="18" charset="0"/>
                <a:cs typeface="Times New Roman" panose="02020603050405020304" pitchFamily="18" charset="0"/>
              </a:rPr>
              <a:t>def note():</a:t>
            </a:r>
          </a:p>
          <a:p>
            <a:pPr marL="0" indent="0">
              <a:buNone/>
            </a:pPr>
            <a:r>
              <a:rPr lang="en-US" sz="6400" dirty="0">
                <a:latin typeface="Times New Roman" panose="02020603050405020304" pitchFamily="18" charset="0"/>
                <a:cs typeface="Times New Roman" panose="02020603050405020304" pitchFamily="18" charset="0"/>
              </a:rPr>
              <a:t>    return </a:t>
            </a:r>
            <a:r>
              <a:rPr lang="en-US" sz="6400" dirty="0" err="1">
                <a:latin typeface="Times New Roman" panose="02020603050405020304" pitchFamily="18" charset="0"/>
                <a:cs typeface="Times New Roman" panose="02020603050405020304" pitchFamily="18" charset="0"/>
              </a:rPr>
              <a:t>render_template</a:t>
            </a:r>
            <a:r>
              <a:rPr lang="en-US" sz="6400" dirty="0">
                <a:latin typeface="Times New Roman" panose="02020603050405020304" pitchFamily="18" charset="0"/>
                <a:cs typeface="Times New Roman" panose="02020603050405020304" pitchFamily="18" charset="0"/>
              </a:rPr>
              <a:t>('note.html')</a:t>
            </a:r>
          </a:p>
          <a:p>
            <a:pPr marL="0" indent="0">
              <a:buNone/>
            </a:pPr>
            <a:endParaRPr lang="en-US" sz="6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6" name="TextBox 5">
            <a:extLst>
              <a:ext uri="{FF2B5EF4-FFF2-40B4-BE49-F238E27FC236}">
                <a16:creationId xmlns="" xmlns:a16="http://schemas.microsoft.com/office/drawing/2014/main" id="{C7D77A17-4349-C496-C913-EAEB89910EAF}"/>
              </a:ext>
            </a:extLst>
          </p:cNvPr>
          <p:cNvSpPr txBox="1"/>
          <p:nvPr/>
        </p:nvSpPr>
        <p:spPr>
          <a:xfrm>
            <a:off x="6728180" y="857955"/>
            <a:ext cx="4504266" cy="48320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Flask code defines multiple routes for rendering different web pages. The /</a:t>
            </a:r>
            <a:r>
              <a:rPr lang="en-US" sz="1400" dirty="0" err="1">
                <a:latin typeface="Times New Roman" panose="02020603050405020304" pitchFamily="18" charset="0"/>
                <a:cs typeface="Times New Roman" panose="02020603050405020304" pitchFamily="18" charset="0"/>
              </a:rPr>
              <a:t>detection_results</a:t>
            </a:r>
            <a:r>
              <a:rPr lang="en-US" sz="1400" dirty="0">
                <a:latin typeface="Times New Roman" panose="02020603050405020304" pitchFamily="18" charset="0"/>
                <a:cs typeface="Times New Roman" panose="02020603050405020304" pitchFamily="18" charset="0"/>
              </a:rPr>
              <a:t> route loads "detection_results.html", which likely displays results from an image or data processing task. The /upload route renders "upload.html", allowing users to upload files. The /logon route serves "signup.html", facilitating user registration, while the /login route loads "signin.html" for authentication. Lastly, the /note route displays "note.html", which may allow users to create or view notes. Each function uses </a:t>
            </a:r>
            <a:r>
              <a:rPr lang="en-US" sz="1400" dirty="0" err="1">
                <a:latin typeface="Times New Roman" panose="02020603050405020304" pitchFamily="18" charset="0"/>
                <a:cs typeface="Times New Roman" panose="02020603050405020304" pitchFamily="18" charset="0"/>
              </a:rPr>
              <a:t>render_template</a:t>
            </a:r>
            <a:r>
              <a:rPr lang="en-US" sz="1400" dirty="0">
                <a:latin typeface="Times New Roman" panose="02020603050405020304" pitchFamily="18" charset="0"/>
                <a:cs typeface="Times New Roman" panose="02020603050405020304" pitchFamily="18" charset="0"/>
              </a:rPr>
              <a:t>(), meaning the corresponding HTML files should be placed inside the templates directory.</a:t>
            </a:r>
          </a:p>
          <a:p>
            <a:endParaRPr lang="en-US" sz="14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7349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AA35BF6-B3C8-8653-47A0-E79FC91EC09E}"/>
              </a:ext>
            </a:extLst>
          </p:cNvPr>
          <p:cNvSpPr>
            <a:spLocks noGrp="1"/>
          </p:cNvSpPr>
          <p:nvPr>
            <p:ph idx="1"/>
          </p:nvPr>
        </p:nvSpPr>
        <p:spPr>
          <a:xfrm>
            <a:off x="301925" y="798335"/>
            <a:ext cx="7013275" cy="4351338"/>
          </a:xfrm>
        </p:spPr>
        <p:txBody>
          <a:bodyPr>
            <a:normAutofit fontScale="25000" lnSpcReduction="20000"/>
          </a:bodyPr>
          <a:lstStyle/>
          <a:p>
            <a:pPr marL="0" indent="0">
              <a:buNone/>
            </a:pPr>
            <a:r>
              <a:rPr lang="en-US" sz="9600" b="1" dirty="0">
                <a:latin typeface="Times New Roman" panose="02020603050405020304" pitchFamily="18" charset="0"/>
                <a:cs typeface="Times New Roman" panose="02020603050405020304" pitchFamily="18" charset="0"/>
              </a:rPr>
              <a:t>User Authentication (</a:t>
            </a:r>
            <a:r>
              <a:rPr lang="en-US" sz="9600" b="1" dirty="0" err="1">
                <a:latin typeface="Times New Roman" panose="02020603050405020304" pitchFamily="18" charset="0"/>
                <a:cs typeface="Times New Roman" panose="02020603050405020304" pitchFamily="18" charset="0"/>
              </a:rPr>
              <a:t>signin&amp;signup</a:t>
            </a:r>
            <a:r>
              <a:rPr lang="en-US" sz="9600" b="1" dirty="0">
                <a:latin typeface="Times New Roman" panose="02020603050405020304" pitchFamily="18" charset="0"/>
                <a:cs typeface="Times New Roman" panose="02020603050405020304" pitchFamily="18" charset="0"/>
              </a:rPr>
              <a:t>)</a:t>
            </a:r>
          </a:p>
          <a:p>
            <a:pPr marL="0" indent="0">
              <a:buNone/>
            </a:pPr>
            <a:endParaRPr lang="en-US" sz="8000" b="1"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@app.route("/signup")</a:t>
            </a:r>
          </a:p>
          <a:p>
            <a:pPr marL="0" indent="0">
              <a:buNone/>
            </a:pPr>
            <a:r>
              <a:rPr lang="en-IN" sz="5600" dirty="0">
                <a:latin typeface="Times New Roman" panose="02020603050405020304" pitchFamily="18" charset="0"/>
                <a:cs typeface="Times New Roman" panose="02020603050405020304" pitchFamily="18" charset="0"/>
              </a:rPr>
              <a:t>def signup():</a:t>
            </a:r>
          </a:p>
          <a:p>
            <a:pPr marL="0" indent="0">
              <a:buNone/>
            </a:pPr>
            <a:r>
              <a:rPr lang="en-IN" sz="5600" dirty="0">
                <a:latin typeface="Times New Roman" panose="02020603050405020304" pitchFamily="18" charset="0"/>
                <a:cs typeface="Times New Roman" panose="02020603050405020304" pitchFamily="18" charset="0"/>
              </a:rPr>
              <a:t>    username = </a:t>
            </a:r>
            <a:r>
              <a:rPr lang="en-IN" sz="5600" dirty="0" err="1">
                <a:latin typeface="Times New Roman" panose="02020603050405020304" pitchFamily="18" charset="0"/>
                <a:cs typeface="Times New Roman" panose="02020603050405020304" pitchFamily="18" charset="0"/>
              </a:rPr>
              <a:t>request.args.get</a:t>
            </a:r>
            <a:r>
              <a:rPr lang="en-IN" sz="5600" dirty="0">
                <a:latin typeface="Times New Roman" panose="02020603050405020304" pitchFamily="18" charset="0"/>
                <a:cs typeface="Times New Roman" panose="02020603050405020304" pitchFamily="18" charset="0"/>
              </a:rPr>
              <a:t>('user','')</a:t>
            </a:r>
          </a:p>
          <a:p>
            <a:pPr marL="0" indent="0">
              <a:buNone/>
            </a:pPr>
            <a:r>
              <a:rPr lang="en-IN" sz="5600" dirty="0">
                <a:latin typeface="Times New Roman" panose="02020603050405020304" pitchFamily="18" charset="0"/>
                <a:cs typeface="Times New Roman" panose="02020603050405020304" pitchFamily="18" charset="0"/>
              </a:rPr>
              <a:t>    name = </a:t>
            </a:r>
            <a:r>
              <a:rPr lang="en-IN" sz="5600" dirty="0" err="1">
                <a:latin typeface="Times New Roman" panose="02020603050405020304" pitchFamily="18" charset="0"/>
                <a:cs typeface="Times New Roman" panose="02020603050405020304" pitchFamily="18" charset="0"/>
              </a:rPr>
              <a:t>request.args.get</a:t>
            </a:r>
            <a:r>
              <a:rPr lang="en-IN" sz="5600" dirty="0">
                <a:latin typeface="Times New Roman" panose="02020603050405020304" pitchFamily="18" charset="0"/>
                <a:cs typeface="Times New Roman" panose="02020603050405020304" pitchFamily="18" charset="0"/>
              </a:rPr>
              <a:t>('name','')</a:t>
            </a:r>
          </a:p>
          <a:p>
            <a:pPr marL="0" indent="0">
              <a:buNone/>
            </a:pPr>
            <a:r>
              <a:rPr lang="en-IN" sz="5600" dirty="0">
                <a:latin typeface="Times New Roman" panose="02020603050405020304" pitchFamily="18" charset="0"/>
                <a:cs typeface="Times New Roman" panose="02020603050405020304" pitchFamily="18" charset="0"/>
              </a:rPr>
              <a:t>    email = </a:t>
            </a:r>
            <a:r>
              <a:rPr lang="en-IN" sz="5600" dirty="0" err="1">
                <a:latin typeface="Times New Roman" panose="02020603050405020304" pitchFamily="18" charset="0"/>
                <a:cs typeface="Times New Roman" panose="02020603050405020304" pitchFamily="18" charset="0"/>
              </a:rPr>
              <a:t>request.args.get</a:t>
            </a:r>
            <a:r>
              <a:rPr lang="en-IN" sz="5600" dirty="0">
                <a:latin typeface="Times New Roman" panose="02020603050405020304" pitchFamily="18" charset="0"/>
                <a:cs typeface="Times New Roman" panose="02020603050405020304" pitchFamily="18" charset="0"/>
              </a:rPr>
              <a:t>('email','')</a:t>
            </a:r>
          </a:p>
          <a:p>
            <a:pPr marL="0" indent="0">
              <a:buNone/>
            </a:pPr>
            <a:r>
              <a:rPr lang="en-IN" sz="5600" dirty="0">
                <a:latin typeface="Times New Roman" panose="02020603050405020304" pitchFamily="18" charset="0"/>
                <a:cs typeface="Times New Roman" panose="02020603050405020304" pitchFamily="18" charset="0"/>
              </a:rPr>
              <a:t>    number = </a:t>
            </a:r>
            <a:r>
              <a:rPr lang="en-IN" sz="5600" dirty="0" err="1">
                <a:latin typeface="Times New Roman" panose="02020603050405020304" pitchFamily="18" charset="0"/>
                <a:cs typeface="Times New Roman" panose="02020603050405020304" pitchFamily="18" charset="0"/>
              </a:rPr>
              <a:t>request.args.get</a:t>
            </a:r>
            <a:r>
              <a:rPr lang="en-IN" sz="5600" dirty="0">
                <a:latin typeface="Times New Roman" panose="02020603050405020304" pitchFamily="18" charset="0"/>
                <a:cs typeface="Times New Roman" panose="02020603050405020304" pitchFamily="18" charset="0"/>
              </a:rPr>
              <a:t>('mobile','')</a:t>
            </a:r>
          </a:p>
          <a:p>
            <a:pPr marL="0" indent="0">
              <a:buNone/>
            </a:pPr>
            <a:r>
              <a:rPr lang="en-IN" sz="5600" dirty="0">
                <a:latin typeface="Times New Roman" panose="02020603050405020304" pitchFamily="18" charset="0"/>
                <a:cs typeface="Times New Roman" panose="02020603050405020304" pitchFamily="18" charset="0"/>
              </a:rPr>
              <a:t>    password = </a:t>
            </a:r>
            <a:r>
              <a:rPr lang="en-IN" sz="5600" dirty="0" err="1">
                <a:latin typeface="Times New Roman" panose="02020603050405020304" pitchFamily="18" charset="0"/>
                <a:cs typeface="Times New Roman" panose="02020603050405020304" pitchFamily="18" charset="0"/>
              </a:rPr>
              <a:t>request.args.get</a:t>
            </a:r>
            <a:r>
              <a:rPr lang="en-IN" sz="5600" dirty="0">
                <a:latin typeface="Times New Roman" panose="02020603050405020304" pitchFamily="18" charset="0"/>
                <a:cs typeface="Times New Roman" panose="02020603050405020304" pitchFamily="18" charset="0"/>
              </a:rPr>
              <a:t>('password','')</a:t>
            </a:r>
          </a:p>
          <a:p>
            <a:pPr marL="0" indent="0">
              <a:buNone/>
            </a:pP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con = sqlite3.connect('</a:t>
            </a:r>
            <a:r>
              <a:rPr lang="en-IN" sz="5600" dirty="0" err="1">
                <a:latin typeface="Times New Roman" panose="02020603050405020304" pitchFamily="18" charset="0"/>
                <a:cs typeface="Times New Roman" panose="02020603050405020304" pitchFamily="18" charset="0"/>
              </a:rPr>
              <a:t>signup.db</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cur = </a:t>
            </a:r>
            <a:r>
              <a:rPr lang="en-IN" sz="5600" dirty="0" err="1">
                <a:latin typeface="Times New Roman" panose="02020603050405020304" pitchFamily="18" charset="0"/>
                <a:cs typeface="Times New Roman" panose="02020603050405020304" pitchFamily="18" charset="0"/>
              </a:rPr>
              <a:t>con.cursor</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cur.execute</a:t>
            </a:r>
            <a:r>
              <a:rPr lang="en-IN" sz="5600" dirty="0">
                <a:latin typeface="Times New Roman" panose="02020603050405020304" pitchFamily="18" charset="0"/>
                <a:cs typeface="Times New Roman" panose="02020603050405020304" pitchFamily="18" charset="0"/>
              </a:rPr>
              <a:t>("insert into `info` (`</a:t>
            </a:r>
            <a:r>
              <a:rPr lang="en-IN" sz="5600" dirty="0" err="1">
                <a:latin typeface="Times New Roman" panose="02020603050405020304" pitchFamily="18" charset="0"/>
                <a:cs typeface="Times New Roman" panose="02020603050405020304" pitchFamily="18" charset="0"/>
              </a:rPr>
              <a:t>user`,`email</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password`,`mobile`,`name</a:t>
            </a:r>
            <a:r>
              <a:rPr lang="en-IN" sz="5600" dirty="0">
                <a:latin typeface="Times New Roman" panose="02020603050405020304" pitchFamily="18" charset="0"/>
                <a:cs typeface="Times New Roman" panose="02020603050405020304" pitchFamily="18" charset="0"/>
              </a:rPr>
              <a:t>`) VALUES (?,</a:t>
            </a:r>
          </a:p>
          <a:p>
            <a:pPr marL="0" indent="0">
              <a:buNone/>
            </a:pPr>
            <a:r>
              <a:rPr lang="en-IN" sz="5600" dirty="0">
                <a:latin typeface="Times New Roman" panose="02020603050405020304" pitchFamily="18" charset="0"/>
                <a:cs typeface="Times New Roman" panose="02020603050405020304" pitchFamily="18" charset="0"/>
              </a:rPr>
              <a:t> ?, ?, ?, ?)",(</a:t>
            </a:r>
            <a:r>
              <a:rPr lang="en-IN" sz="5600" dirty="0" err="1">
                <a:latin typeface="Times New Roman" panose="02020603050405020304" pitchFamily="18" charset="0"/>
                <a:cs typeface="Times New Roman" panose="02020603050405020304" pitchFamily="18" charset="0"/>
              </a:rPr>
              <a:t>username,email,password,number,name</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con.commit</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con.close</a:t>
            </a:r>
            <a:r>
              <a:rPr lang="en-IN" sz="5600" dirty="0">
                <a:latin typeface="Times New Roman" panose="02020603050405020304" pitchFamily="18" charset="0"/>
                <a:cs typeface="Times New Roman" panose="02020603050405020304" pitchFamily="18" charset="0"/>
              </a:rPr>
              <a:t>()</a:t>
            </a:r>
          </a:p>
          <a:p>
            <a:pPr marL="0" indent="0">
              <a:buNone/>
            </a:pP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return </a:t>
            </a:r>
            <a:r>
              <a:rPr lang="en-IN" sz="5600" dirty="0" err="1">
                <a:latin typeface="Times New Roman" panose="02020603050405020304" pitchFamily="18" charset="0"/>
                <a:cs typeface="Times New Roman" panose="02020603050405020304" pitchFamily="18" charset="0"/>
              </a:rPr>
              <a:t>render_template</a:t>
            </a:r>
            <a:r>
              <a:rPr lang="en-IN" sz="5600" dirty="0">
                <a:latin typeface="Times New Roman" panose="02020603050405020304" pitchFamily="18" charset="0"/>
                <a:cs typeface="Times New Roman" panose="02020603050405020304" pitchFamily="18" charset="0"/>
              </a:rPr>
              <a:t>("signin.html")</a:t>
            </a:r>
          </a:p>
          <a:p>
            <a:pPr marL="0" indent="0">
              <a:buNone/>
            </a:pPr>
            <a:endParaRPr lang="en-IN" dirty="0"/>
          </a:p>
        </p:txBody>
      </p:sp>
      <p:sp>
        <p:nvSpPr>
          <p:cNvPr id="6" name="TextBox 5">
            <a:extLst>
              <a:ext uri="{FF2B5EF4-FFF2-40B4-BE49-F238E27FC236}">
                <a16:creationId xmlns="" xmlns:a16="http://schemas.microsoft.com/office/drawing/2014/main" id="{0BFCF61A-3533-55D9-4777-08137ADDA57C}"/>
              </a:ext>
            </a:extLst>
          </p:cNvPr>
          <p:cNvSpPr txBox="1"/>
          <p:nvPr/>
        </p:nvSpPr>
        <p:spPr>
          <a:xfrm>
            <a:off x="7428089" y="798335"/>
            <a:ext cx="3883377" cy="3293209"/>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Flask route handles user signup by capturing form data from the request and storing it in an SQLite database. When a user accesses the /signup route, the function retrieves the values of user, name, email, mobile, and password from the URL parameters using </a:t>
            </a:r>
            <a:r>
              <a:rPr lang="en-US" sz="1400" dirty="0" err="1">
                <a:latin typeface="Times New Roman" panose="02020603050405020304" pitchFamily="18" charset="0"/>
                <a:cs typeface="Times New Roman" panose="02020603050405020304" pitchFamily="18" charset="0"/>
              </a:rPr>
              <a:t>request.args.get</a:t>
            </a:r>
            <a:r>
              <a:rPr lang="en-US" sz="1400" dirty="0">
                <a:latin typeface="Times New Roman" panose="02020603050405020304" pitchFamily="18" charset="0"/>
                <a:cs typeface="Times New Roman" panose="02020603050405020304" pitchFamily="18" charset="0"/>
              </a:rPr>
              <a:t>(). It then establishes a connection to an SQLite database named </a:t>
            </a:r>
            <a:r>
              <a:rPr lang="en-US" sz="1400" dirty="0" err="1">
                <a:latin typeface="Times New Roman" panose="02020603050405020304" pitchFamily="18" charset="0"/>
                <a:cs typeface="Times New Roman" panose="02020603050405020304" pitchFamily="18" charset="0"/>
              </a:rPr>
              <a:t>signup.db</a:t>
            </a:r>
            <a:r>
              <a:rPr lang="en-US" sz="1400" dirty="0">
                <a:latin typeface="Times New Roman" panose="02020603050405020304" pitchFamily="18" charset="0"/>
                <a:cs typeface="Times New Roman" panose="02020603050405020304" pitchFamily="18" charset="0"/>
              </a:rPr>
              <a:t> and inserts the collected data into a table called info. After committing the changes and closing the database connection, the function renders "signin.html", redirecting the user to the login page after successful registration.</a:t>
            </a:r>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862162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7797D9E-D80A-478F-2C7D-BFA39D51E218}"/>
              </a:ext>
            </a:extLst>
          </p:cNvPr>
          <p:cNvSpPr>
            <a:spLocks noGrp="1"/>
          </p:cNvSpPr>
          <p:nvPr>
            <p:ph idx="1"/>
          </p:nvPr>
        </p:nvSpPr>
        <p:spPr>
          <a:xfrm>
            <a:off x="433931" y="292467"/>
            <a:ext cx="7052732" cy="4351338"/>
          </a:xfrm>
        </p:spPr>
        <p:txBody>
          <a:bodyPr>
            <a:normAutofit fontScale="25000" lnSpcReduction="20000"/>
          </a:bodyPr>
          <a:lstStyle/>
          <a:p>
            <a:pPr marL="0" indent="0">
              <a:buNone/>
            </a:pPr>
            <a:r>
              <a:rPr lang="en-US" sz="9600" b="1" dirty="0" err="1">
                <a:latin typeface="Times New Roman" panose="02020603050405020304" pitchFamily="18" charset="0"/>
                <a:cs typeface="Times New Roman" panose="02020603050405020304" pitchFamily="18" charset="0"/>
              </a:rPr>
              <a:t>Signin</a:t>
            </a:r>
            <a:r>
              <a:rPr lang="en-US" sz="9600" b="1" dirty="0">
                <a:latin typeface="Times New Roman" panose="02020603050405020304" pitchFamily="18" charset="0"/>
                <a:cs typeface="Times New Roman" panose="02020603050405020304" pitchFamily="18" charset="0"/>
              </a:rPr>
              <a:t> </a:t>
            </a:r>
            <a:r>
              <a:rPr lang="en-US" sz="9600" b="1" dirty="0" smtClean="0">
                <a:latin typeface="Times New Roman" panose="02020603050405020304" pitchFamily="18" charset="0"/>
                <a:cs typeface="Times New Roman" panose="02020603050405020304" pitchFamily="18" charset="0"/>
              </a:rPr>
              <a:t>Route</a:t>
            </a:r>
          </a:p>
          <a:p>
            <a:pPr marL="0" indent="0">
              <a:buNone/>
            </a:pPr>
            <a:endParaRPr lang="en-US" sz="9600" b="1" dirty="0">
              <a:latin typeface="Times New Roman" panose="02020603050405020304" pitchFamily="18" charset="0"/>
              <a:cs typeface="Times New Roman" panose="02020603050405020304" pitchFamily="18" charset="0"/>
            </a:endParaRPr>
          </a:p>
          <a:p>
            <a:pPr marL="0" indent="0">
              <a:buNone/>
            </a:pPr>
            <a:r>
              <a:rPr lang="en-IN" sz="4800" dirty="0">
                <a:latin typeface="Times New Roman" panose="02020603050405020304" pitchFamily="18" charset="0"/>
                <a:cs typeface="Times New Roman" panose="02020603050405020304" pitchFamily="18" charset="0"/>
              </a:rPr>
              <a:t>@app.route("/signin")</a:t>
            </a:r>
          </a:p>
          <a:p>
            <a:pPr marL="0" indent="0">
              <a:buNone/>
            </a:pPr>
            <a:r>
              <a:rPr lang="en-IN" sz="4800" dirty="0">
                <a:latin typeface="Times New Roman" panose="02020603050405020304" pitchFamily="18" charset="0"/>
                <a:cs typeface="Times New Roman" panose="02020603050405020304" pitchFamily="18" charset="0"/>
              </a:rPr>
              <a:t>def </a:t>
            </a:r>
            <a:r>
              <a:rPr lang="en-IN" sz="4800" dirty="0" err="1">
                <a:latin typeface="Times New Roman" panose="02020603050405020304" pitchFamily="18" charset="0"/>
                <a:cs typeface="Times New Roman" panose="02020603050405020304" pitchFamily="18" charset="0"/>
              </a:rPr>
              <a:t>signin</a:t>
            </a:r>
            <a:r>
              <a:rPr lang="en-IN" sz="4800" dirty="0">
                <a:latin typeface="Times New Roman" panose="02020603050405020304" pitchFamily="18" charset="0"/>
                <a:cs typeface="Times New Roman" panose="02020603050405020304" pitchFamily="18" charset="0"/>
              </a:rPr>
              <a:t>():</a:t>
            </a:r>
          </a:p>
          <a:p>
            <a:pPr marL="0" indent="0">
              <a:buNone/>
            </a:pPr>
            <a:r>
              <a:rPr lang="en-IN" sz="4800" dirty="0">
                <a:latin typeface="Times New Roman" panose="02020603050405020304" pitchFamily="18" charset="0"/>
                <a:cs typeface="Times New Roman" panose="02020603050405020304" pitchFamily="18" charset="0"/>
              </a:rPr>
              <a:t>    mail1 = </a:t>
            </a:r>
            <a:r>
              <a:rPr lang="en-IN" sz="4800" dirty="0" err="1">
                <a:latin typeface="Times New Roman" panose="02020603050405020304" pitchFamily="18" charset="0"/>
                <a:cs typeface="Times New Roman" panose="02020603050405020304" pitchFamily="18" charset="0"/>
              </a:rPr>
              <a:t>request.args.get</a:t>
            </a:r>
            <a:r>
              <a:rPr lang="en-IN" sz="4800" dirty="0">
                <a:latin typeface="Times New Roman" panose="02020603050405020304" pitchFamily="18" charset="0"/>
                <a:cs typeface="Times New Roman" panose="02020603050405020304" pitchFamily="18" charset="0"/>
              </a:rPr>
              <a:t>('user','')</a:t>
            </a:r>
          </a:p>
          <a:p>
            <a:pPr marL="0" indent="0">
              <a:buNone/>
            </a:pPr>
            <a:r>
              <a:rPr lang="en-IN" sz="4800" dirty="0">
                <a:latin typeface="Times New Roman" panose="02020603050405020304" pitchFamily="18" charset="0"/>
                <a:cs typeface="Times New Roman" panose="02020603050405020304" pitchFamily="18" charset="0"/>
              </a:rPr>
              <a:t>    password1 = </a:t>
            </a:r>
            <a:r>
              <a:rPr lang="en-IN" sz="4800" dirty="0" err="1">
                <a:latin typeface="Times New Roman" panose="02020603050405020304" pitchFamily="18" charset="0"/>
                <a:cs typeface="Times New Roman" panose="02020603050405020304" pitchFamily="18" charset="0"/>
              </a:rPr>
              <a:t>request.args.get</a:t>
            </a:r>
            <a:r>
              <a:rPr lang="en-IN" sz="4800" dirty="0">
                <a:latin typeface="Times New Roman" panose="02020603050405020304" pitchFamily="18" charset="0"/>
                <a:cs typeface="Times New Roman" panose="02020603050405020304" pitchFamily="18" charset="0"/>
              </a:rPr>
              <a:t>('password','')</a:t>
            </a:r>
          </a:p>
          <a:p>
            <a:pPr marL="0" indent="0">
              <a:buNone/>
            </a:pPr>
            <a:endParaRPr lang="en-IN" sz="4800" dirty="0">
              <a:latin typeface="Times New Roman" panose="02020603050405020304" pitchFamily="18" charset="0"/>
              <a:cs typeface="Times New Roman" panose="02020603050405020304" pitchFamily="18" charset="0"/>
            </a:endParaRPr>
          </a:p>
          <a:p>
            <a:pPr marL="0" indent="0">
              <a:buNone/>
            </a:pPr>
            <a:r>
              <a:rPr lang="en-IN" sz="4800" dirty="0">
                <a:latin typeface="Times New Roman" panose="02020603050405020304" pitchFamily="18" charset="0"/>
                <a:cs typeface="Times New Roman" panose="02020603050405020304" pitchFamily="18" charset="0"/>
              </a:rPr>
              <a:t>    con = sqlite3.connect('</a:t>
            </a:r>
            <a:r>
              <a:rPr lang="en-IN" sz="4800" dirty="0" err="1">
                <a:latin typeface="Times New Roman" panose="02020603050405020304" pitchFamily="18" charset="0"/>
                <a:cs typeface="Times New Roman" panose="02020603050405020304" pitchFamily="18" charset="0"/>
              </a:rPr>
              <a:t>signup.db</a:t>
            </a:r>
            <a:r>
              <a:rPr lang="en-IN" sz="4800" dirty="0">
                <a:latin typeface="Times New Roman" panose="02020603050405020304" pitchFamily="18" charset="0"/>
                <a:cs typeface="Times New Roman" panose="02020603050405020304" pitchFamily="18" charset="0"/>
              </a:rPr>
              <a:t>')</a:t>
            </a:r>
          </a:p>
          <a:p>
            <a:pPr marL="0" indent="0">
              <a:buNone/>
            </a:pPr>
            <a:r>
              <a:rPr lang="en-IN" sz="4800" dirty="0">
                <a:latin typeface="Times New Roman" panose="02020603050405020304" pitchFamily="18" charset="0"/>
                <a:cs typeface="Times New Roman" panose="02020603050405020304" pitchFamily="18" charset="0"/>
              </a:rPr>
              <a:t>    cur = </a:t>
            </a:r>
            <a:r>
              <a:rPr lang="en-IN" sz="4800" dirty="0" err="1">
                <a:latin typeface="Times New Roman" panose="02020603050405020304" pitchFamily="18" charset="0"/>
                <a:cs typeface="Times New Roman" panose="02020603050405020304" pitchFamily="18" charset="0"/>
              </a:rPr>
              <a:t>con.cursor</a:t>
            </a:r>
            <a:r>
              <a:rPr lang="en-IN" sz="4800" dirty="0">
                <a:latin typeface="Times New Roman" panose="02020603050405020304" pitchFamily="18" charset="0"/>
                <a:cs typeface="Times New Roman" panose="02020603050405020304" pitchFamily="18" charset="0"/>
              </a:rPr>
              <a:t>()</a:t>
            </a:r>
          </a:p>
          <a:p>
            <a:pPr marL="0" indent="0">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cur.execute</a:t>
            </a:r>
            <a:r>
              <a:rPr lang="en-IN" sz="4800" dirty="0">
                <a:latin typeface="Times New Roman" panose="02020603050405020304" pitchFamily="18" charset="0"/>
                <a:cs typeface="Times New Roman" panose="02020603050405020304" pitchFamily="18" charset="0"/>
              </a:rPr>
              <a:t>("select `user`, `password` from info where `user` = ? AND `password` = ?",(mail1,password1,))</a:t>
            </a:r>
          </a:p>
          <a:p>
            <a:pPr marL="0" indent="0">
              <a:buNone/>
            </a:pPr>
            <a:r>
              <a:rPr lang="en-IN" sz="4800" dirty="0">
                <a:latin typeface="Times New Roman" panose="02020603050405020304" pitchFamily="18" charset="0"/>
                <a:cs typeface="Times New Roman" panose="02020603050405020304" pitchFamily="18" charset="0"/>
              </a:rPr>
              <a:t>    data = </a:t>
            </a:r>
            <a:r>
              <a:rPr lang="en-IN" sz="4800" dirty="0" err="1">
                <a:latin typeface="Times New Roman" panose="02020603050405020304" pitchFamily="18" charset="0"/>
                <a:cs typeface="Times New Roman" panose="02020603050405020304" pitchFamily="18" charset="0"/>
              </a:rPr>
              <a:t>cur.fetchone</a:t>
            </a:r>
            <a:r>
              <a:rPr lang="en-IN" sz="4800" dirty="0" smtClean="0">
                <a:latin typeface="Times New Roman" panose="02020603050405020304" pitchFamily="18" charset="0"/>
                <a:cs typeface="Times New Roman" panose="02020603050405020304" pitchFamily="18" charset="0"/>
              </a:rPr>
              <a:t>()</a:t>
            </a:r>
          </a:p>
          <a:p>
            <a:pPr marL="0" indent="0">
              <a:buNone/>
            </a:pPr>
            <a:r>
              <a:rPr lang="en-IN" sz="4800" dirty="0" smtClean="0">
                <a:latin typeface="Times New Roman" panose="02020603050405020304" pitchFamily="18" charset="0"/>
                <a:cs typeface="Times New Roman" panose="02020603050405020304" pitchFamily="18" charset="0"/>
              </a:rPr>
              <a:t>    </a:t>
            </a:r>
          </a:p>
          <a:p>
            <a:pPr marL="0" indent="0">
              <a:buNone/>
            </a:pPr>
            <a:r>
              <a:rPr lang="en-IN" sz="4800" dirty="0" smtClean="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if data == None:</a:t>
            </a:r>
          </a:p>
          <a:p>
            <a:pPr marL="0" indent="0">
              <a:buNone/>
            </a:pPr>
            <a:r>
              <a:rPr lang="en-IN" sz="4800" dirty="0">
                <a:latin typeface="Times New Roman" panose="02020603050405020304" pitchFamily="18" charset="0"/>
                <a:cs typeface="Times New Roman" panose="02020603050405020304" pitchFamily="18" charset="0"/>
              </a:rPr>
              <a:t>        return </a:t>
            </a:r>
            <a:r>
              <a:rPr lang="en-IN" sz="4800" dirty="0" err="1">
                <a:latin typeface="Times New Roman" panose="02020603050405020304" pitchFamily="18" charset="0"/>
                <a:cs typeface="Times New Roman" panose="02020603050405020304" pitchFamily="18" charset="0"/>
              </a:rPr>
              <a:t>render_template</a:t>
            </a:r>
            <a:r>
              <a:rPr lang="en-IN" sz="4800" dirty="0">
                <a:latin typeface="Times New Roman" panose="02020603050405020304" pitchFamily="18" charset="0"/>
                <a:cs typeface="Times New Roman" panose="02020603050405020304" pitchFamily="18" charset="0"/>
              </a:rPr>
              <a:t>("signin.html")    </a:t>
            </a:r>
          </a:p>
          <a:p>
            <a:pPr marL="0" indent="0">
              <a:buNone/>
            </a:pPr>
            <a:endParaRPr lang="en-IN" sz="4800" dirty="0">
              <a:latin typeface="Times New Roman" panose="02020603050405020304" pitchFamily="18" charset="0"/>
              <a:cs typeface="Times New Roman" panose="02020603050405020304" pitchFamily="18" charset="0"/>
            </a:endParaRPr>
          </a:p>
          <a:p>
            <a:pPr marL="0" indent="0">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elif</a:t>
            </a:r>
            <a:r>
              <a:rPr lang="en-IN" sz="4800" dirty="0">
                <a:latin typeface="Times New Roman" panose="02020603050405020304" pitchFamily="18" charset="0"/>
                <a:cs typeface="Times New Roman" panose="02020603050405020304" pitchFamily="18" charset="0"/>
              </a:rPr>
              <a:t> mail1 == 'admin' and password1 == 'admin':</a:t>
            </a:r>
          </a:p>
          <a:p>
            <a:pPr marL="0" indent="0">
              <a:buNone/>
            </a:pPr>
            <a:r>
              <a:rPr lang="en-IN" sz="4800" dirty="0">
                <a:latin typeface="Times New Roman" panose="02020603050405020304" pitchFamily="18" charset="0"/>
                <a:cs typeface="Times New Roman" panose="02020603050405020304" pitchFamily="18" charset="0"/>
              </a:rPr>
              <a:t>        return </a:t>
            </a:r>
            <a:r>
              <a:rPr lang="en-IN" sz="4800" dirty="0" err="1">
                <a:latin typeface="Times New Roman" panose="02020603050405020304" pitchFamily="18" charset="0"/>
                <a:cs typeface="Times New Roman" panose="02020603050405020304" pitchFamily="18" charset="0"/>
              </a:rPr>
              <a:t>render_template</a:t>
            </a:r>
            <a:r>
              <a:rPr lang="en-IN" sz="4800" dirty="0">
                <a:latin typeface="Times New Roman" panose="02020603050405020304" pitchFamily="18" charset="0"/>
                <a:cs typeface="Times New Roman" panose="02020603050405020304" pitchFamily="18" charset="0"/>
              </a:rPr>
              <a:t>("index1.html")</a:t>
            </a:r>
          </a:p>
          <a:p>
            <a:pPr marL="0" indent="0">
              <a:buNone/>
            </a:pPr>
            <a:endParaRPr lang="en-IN" sz="4800" dirty="0">
              <a:latin typeface="Times New Roman" panose="02020603050405020304" pitchFamily="18" charset="0"/>
              <a:cs typeface="Times New Roman" panose="02020603050405020304" pitchFamily="18" charset="0"/>
            </a:endParaRPr>
          </a:p>
          <a:p>
            <a:pPr marL="0" indent="0">
              <a:buNone/>
            </a:pPr>
            <a:r>
              <a:rPr lang="en-IN" sz="4800" dirty="0">
                <a:latin typeface="Times New Roman" panose="02020603050405020304" pitchFamily="18" charset="0"/>
                <a:cs typeface="Times New Roman" panose="02020603050405020304" pitchFamily="18" charset="0"/>
              </a:rPr>
              <a:t>    </a:t>
            </a:r>
            <a:r>
              <a:rPr lang="en-IN" sz="4800" dirty="0" err="1">
                <a:latin typeface="Times New Roman" panose="02020603050405020304" pitchFamily="18" charset="0"/>
                <a:cs typeface="Times New Roman" panose="02020603050405020304" pitchFamily="18" charset="0"/>
              </a:rPr>
              <a:t>elif</a:t>
            </a:r>
            <a:r>
              <a:rPr lang="en-IN" sz="4800" dirty="0">
                <a:latin typeface="Times New Roman" panose="02020603050405020304" pitchFamily="18" charset="0"/>
                <a:cs typeface="Times New Roman" panose="02020603050405020304" pitchFamily="18" charset="0"/>
              </a:rPr>
              <a:t> mail1 == str(data[0]) and password1 == str(data[1]):</a:t>
            </a:r>
          </a:p>
          <a:p>
            <a:pPr marL="0" indent="0">
              <a:buNone/>
            </a:pPr>
            <a:r>
              <a:rPr lang="en-IN" sz="4800" dirty="0">
                <a:latin typeface="Times New Roman" panose="02020603050405020304" pitchFamily="18" charset="0"/>
                <a:cs typeface="Times New Roman" panose="02020603050405020304" pitchFamily="18" charset="0"/>
              </a:rPr>
              <a:t>        return </a:t>
            </a:r>
            <a:r>
              <a:rPr lang="en-IN" sz="4800" dirty="0" err="1">
                <a:latin typeface="Times New Roman" panose="02020603050405020304" pitchFamily="18" charset="0"/>
                <a:cs typeface="Times New Roman" panose="02020603050405020304" pitchFamily="18" charset="0"/>
              </a:rPr>
              <a:t>render_template</a:t>
            </a:r>
            <a:r>
              <a:rPr lang="en-IN" sz="4800" dirty="0">
                <a:latin typeface="Times New Roman" panose="02020603050405020304" pitchFamily="18" charset="0"/>
                <a:cs typeface="Times New Roman" panose="02020603050405020304" pitchFamily="18" charset="0"/>
              </a:rPr>
              <a:t>("index1.html")</a:t>
            </a:r>
          </a:p>
          <a:p>
            <a:pPr marL="0" indent="0">
              <a:buNone/>
            </a:pPr>
            <a:endParaRPr lang="en-IN" sz="4800" dirty="0">
              <a:latin typeface="Times New Roman" panose="02020603050405020304" pitchFamily="18" charset="0"/>
              <a:cs typeface="Times New Roman" panose="02020603050405020304" pitchFamily="18" charset="0"/>
            </a:endParaRPr>
          </a:p>
          <a:p>
            <a:pPr marL="0" indent="0">
              <a:buNone/>
            </a:pPr>
            <a:r>
              <a:rPr lang="en-IN" sz="4800" dirty="0">
                <a:latin typeface="Times New Roman" panose="02020603050405020304" pitchFamily="18" charset="0"/>
                <a:cs typeface="Times New Roman" panose="02020603050405020304" pitchFamily="18" charset="0"/>
              </a:rPr>
              <a:t>    else:</a:t>
            </a:r>
          </a:p>
          <a:p>
            <a:pPr marL="0" indent="0">
              <a:buNone/>
            </a:pPr>
            <a:r>
              <a:rPr lang="en-IN" sz="4800" dirty="0">
                <a:latin typeface="Times New Roman" panose="02020603050405020304" pitchFamily="18" charset="0"/>
                <a:cs typeface="Times New Roman" panose="02020603050405020304" pitchFamily="18" charset="0"/>
              </a:rPr>
              <a:t>        return </a:t>
            </a:r>
            <a:r>
              <a:rPr lang="en-IN" sz="4800" dirty="0" err="1">
                <a:latin typeface="Times New Roman" panose="02020603050405020304" pitchFamily="18" charset="0"/>
                <a:cs typeface="Times New Roman" panose="02020603050405020304" pitchFamily="18" charset="0"/>
              </a:rPr>
              <a:t>render_template</a:t>
            </a:r>
            <a:r>
              <a:rPr lang="en-IN" sz="4800" dirty="0">
                <a:latin typeface="Times New Roman" panose="02020603050405020304" pitchFamily="18" charset="0"/>
                <a:cs typeface="Times New Roman" panose="02020603050405020304" pitchFamily="18" charset="0"/>
              </a:rPr>
              <a:t>("signup.html")</a:t>
            </a:r>
          </a:p>
          <a:p>
            <a:pPr marL="0" indent="0">
              <a:buNone/>
            </a:pPr>
            <a:endParaRPr lang="en-IN" dirty="0"/>
          </a:p>
        </p:txBody>
      </p:sp>
      <p:sp>
        <p:nvSpPr>
          <p:cNvPr id="4" name="TextBox 3">
            <a:extLst>
              <a:ext uri="{FF2B5EF4-FFF2-40B4-BE49-F238E27FC236}">
                <a16:creationId xmlns="" xmlns:a16="http://schemas.microsoft.com/office/drawing/2014/main" id="{38D11D76-5128-378A-8A9E-30111D62D684}"/>
              </a:ext>
            </a:extLst>
          </p:cNvPr>
          <p:cNvSpPr txBox="1"/>
          <p:nvPr/>
        </p:nvSpPr>
        <p:spPr>
          <a:xfrm>
            <a:off x="7978421" y="740158"/>
            <a:ext cx="3589867" cy="390876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Flask route handles user sign-in by verifying credentials from an SQLite database. It retrieves the username and password from the request and checks if they match an entry in the info table. If the credentials belong to an admin or a valid user, it redirects to index1.html; otherwise, it sends the user back to the sign-in or sign-up page. The current implementation stores passwords in plain text, which is a security risk. Using password hashing (like </a:t>
            </a:r>
            <a:r>
              <a:rPr lang="en-US" sz="1400" dirty="0" err="1">
                <a:latin typeface="Times New Roman" panose="02020603050405020304" pitchFamily="18" charset="0"/>
                <a:cs typeface="Times New Roman" panose="02020603050405020304" pitchFamily="18" charset="0"/>
              </a:rPr>
              <a:t>bcrypt</a:t>
            </a:r>
            <a:r>
              <a:rPr lang="en-US" sz="1400" dirty="0">
                <a:latin typeface="Times New Roman" panose="02020603050405020304" pitchFamily="18" charset="0"/>
                <a:cs typeface="Times New Roman" panose="02020603050405020304" pitchFamily="18" charset="0"/>
              </a:rPr>
              <a:t>) is recommended for better security.</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1595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D1A82C-9AD5-D095-BA1B-F0DE9990A1AE}"/>
              </a:ext>
            </a:extLst>
          </p:cNvPr>
          <p:cNvSpPr>
            <a:spLocks noGrp="1"/>
          </p:cNvSpPr>
          <p:nvPr>
            <p:ph type="title"/>
          </p:nvPr>
        </p:nvSpPr>
        <p:spPr>
          <a:xfrm>
            <a:off x="680155" y="0"/>
            <a:ext cx="10515600" cy="1325563"/>
          </a:xfrm>
        </p:spPr>
        <p:txBody>
          <a:bodyPr>
            <a:normAutofit/>
          </a:bodyPr>
          <a:lstStyle/>
          <a:p>
            <a:r>
              <a:rPr lang="en-IN" sz="2400" b="1" dirty="0">
                <a:latin typeface="Times New Roman" panose="02020603050405020304" pitchFamily="18" charset="0"/>
                <a:cs typeface="Times New Roman" panose="02020603050405020304" pitchFamily="18" charset="0"/>
              </a:rPr>
              <a:t>Image Classification</a:t>
            </a:r>
          </a:p>
        </p:txBody>
      </p:sp>
      <p:sp>
        <p:nvSpPr>
          <p:cNvPr id="3" name="Content Placeholder 2">
            <a:extLst>
              <a:ext uri="{FF2B5EF4-FFF2-40B4-BE49-F238E27FC236}">
                <a16:creationId xmlns="" xmlns:a16="http://schemas.microsoft.com/office/drawing/2014/main" id="{4D5E55F8-7019-28D4-92F5-8544FD23936D}"/>
              </a:ext>
            </a:extLst>
          </p:cNvPr>
          <p:cNvSpPr>
            <a:spLocks noGrp="1"/>
          </p:cNvSpPr>
          <p:nvPr>
            <p:ph idx="1"/>
          </p:nvPr>
        </p:nvSpPr>
        <p:spPr>
          <a:xfrm>
            <a:off x="680155" y="967670"/>
            <a:ext cx="6635045" cy="4351338"/>
          </a:xfrm>
        </p:spPr>
        <p:txBody>
          <a:bodyPr>
            <a:normAutofit fontScale="25000" lnSpcReduction="20000"/>
          </a:bodyPr>
          <a:lstStyle/>
          <a:p>
            <a:pPr marL="0" indent="0">
              <a:buNone/>
            </a:pPr>
            <a:r>
              <a:rPr lang="en-IN" sz="5600" dirty="0">
                <a:latin typeface="Times New Roman" panose="02020603050405020304" pitchFamily="18" charset="0"/>
                <a:cs typeface="Times New Roman" panose="02020603050405020304" pitchFamily="18" charset="0"/>
              </a:rPr>
              <a:t>@app.route("/predict", methods=["GET", "POST"])</a:t>
            </a:r>
          </a:p>
          <a:p>
            <a:pPr marL="0" indent="0">
              <a:buNone/>
            </a:pPr>
            <a:r>
              <a:rPr lang="en-IN" sz="5600" dirty="0">
                <a:latin typeface="Times New Roman" panose="02020603050405020304" pitchFamily="18" charset="0"/>
                <a:cs typeface="Times New Roman" panose="02020603050405020304" pitchFamily="18" charset="0"/>
              </a:rPr>
              <a:t>def </a:t>
            </a:r>
            <a:r>
              <a:rPr lang="en-IN" sz="5600" dirty="0" err="1">
                <a:latin typeface="Times New Roman" panose="02020603050405020304" pitchFamily="18" charset="0"/>
                <a:cs typeface="Times New Roman" panose="02020603050405020304" pitchFamily="18" charset="0"/>
              </a:rPr>
              <a:t>predict_img</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if </a:t>
            </a:r>
            <a:r>
              <a:rPr lang="en-IN" sz="5600" dirty="0" err="1">
                <a:latin typeface="Times New Roman" panose="02020603050405020304" pitchFamily="18" charset="0"/>
                <a:cs typeface="Times New Roman" panose="02020603050405020304" pitchFamily="18" charset="0"/>
              </a:rPr>
              <a:t>request.method</a:t>
            </a:r>
            <a:r>
              <a:rPr lang="en-IN" sz="5600" dirty="0">
                <a:latin typeface="Times New Roman" panose="02020603050405020304" pitchFamily="18" charset="0"/>
                <a:cs typeface="Times New Roman" panose="02020603050405020304" pitchFamily="18" charset="0"/>
              </a:rPr>
              <a:t> == "POST":</a:t>
            </a:r>
          </a:p>
          <a:p>
            <a:pPr marL="0" indent="0">
              <a:buNone/>
            </a:pPr>
            <a:r>
              <a:rPr lang="en-IN" sz="5600" dirty="0">
                <a:latin typeface="Times New Roman" panose="02020603050405020304" pitchFamily="18" charset="0"/>
                <a:cs typeface="Times New Roman" panose="02020603050405020304" pitchFamily="18" charset="0"/>
              </a:rPr>
              <a:t>        if 'file' in </a:t>
            </a:r>
            <a:r>
              <a:rPr lang="en-IN" sz="5600" dirty="0" err="1">
                <a:latin typeface="Times New Roman" panose="02020603050405020304" pitchFamily="18" charset="0"/>
                <a:cs typeface="Times New Roman" panose="02020603050405020304" pitchFamily="18" charset="0"/>
              </a:rPr>
              <a:t>request.files</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f = </a:t>
            </a:r>
            <a:r>
              <a:rPr lang="en-IN" sz="5600" dirty="0" err="1">
                <a:latin typeface="Times New Roman" panose="02020603050405020304" pitchFamily="18" charset="0"/>
                <a:cs typeface="Times New Roman" panose="02020603050405020304" pitchFamily="18" charset="0"/>
              </a:rPr>
              <a:t>request.files</a:t>
            </a:r>
            <a:r>
              <a:rPr lang="en-IN" sz="5600" dirty="0">
                <a:latin typeface="Times New Roman" panose="02020603050405020304" pitchFamily="18" charset="0"/>
                <a:cs typeface="Times New Roman" panose="02020603050405020304" pitchFamily="18" charset="0"/>
              </a:rPr>
              <a:t>['file']</a:t>
            </a:r>
          </a:p>
          <a:p>
            <a:pPr marL="0" indent="0">
              <a:buNone/>
            </a:pPr>
            <a:r>
              <a:rPr lang="en-IN" sz="5600" dirty="0">
                <a:latin typeface="Times New Roman" panose="02020603050405020304" pitchFamily="18" charset="0"/>
                <a:cs typeface="Times New Roman" panose="02020603050405020304" pitchFamily="18" charset="0"/>
              </a:rPr>
              <a:t>            filename = </a:t>
            </a:r>
            <a:r>
              <a:rPr lang="en-IN" sz="5600" dirty="0" err="1" smtClean="0">
                <a:latin typeface="Times New Roman" panose="02020603050405020304" pitchFamily="18" charset="0"/>
                <a:cs typeface="Times New Roman" panose="02020603050405020304" pitchFamily="18" charset="0"/>
              </a:rPr>
              <a:t>f.filename</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file_path</a:t>
            </a:r>
            <a:r>
              <a:rPr lang="en-IN" sz="5600" dirty="0">
                <a:latin typeface="Times New Roman" panose="02020603050405020304" pitchFamily="18" charset="0"/>
                <a:cs typeface="Times New Roman" panose="02020603050405020304" pitchFamily="18" charset="0"/>
              </a:rPr>
              <a:t> = </a:t>
            </a:r>
            <a:r>
              <a:rPr lang="en-IN" sz="5600" dirty="0" err="1">
                <a:latin typeface="Times New Roman" panose="02020603050405020304" pitchFamily="18" charset="0"/>
                <a:cs typeface="Times New Roman" panose="02020603050405020304" pitchFamily="18" charset="0"/>
              </a:rPr>
              <a:t>os.path.join</a:t>
            </a:r>
            <a:r>
              <a:rPr lang="en-IN" sz="5600" dirty="0">
                <a:latin typeface="Times New Roman" panose="02020603050405020304" pitchFamily="18" charset="0"/>
                <a:cs typeface="Times New Roman" panose="02020603050405020304" pitchFamily="18" charset="0"/>
              </a:rPr>
              <a:t>(</a:t>
            </a:r>
            <a:r>
              <a:rPr lang="en-IN" sz="5600" dirty="0" err="1">
                <a:latin typeface="Times New Roman" panose="02020603050405020304" pitchFamily="18" charset="0"/>
                <a:cs typeface="Times New Roman" panose="02020603050405020304" pitchFamily="18" charset="0"/>
              </a:rPr>
              <a:t>app.config</a:t>
            </a:r>
            <a:r>
              <a:rPr lang="en-IN" sz="5600" dirty="0">
                <a:latin typeface="Times New Roman" panose="02020603050405020304" pitchFamily="18" charset="0"/>
                <a:cs typeface="Times New Roman" panose="02020603050405020304" pitchFamily="18" charset="0"/>
              </a:rPr>
              <a:t>['UPLOAD_FOLDER'], filename)</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f.save</a:t>
            </a:r>
            <a:r>
              <a:rPr lang="en-IN" sz="5600" dirty="0">
                <a:latin typeface="Times New Roman" panose="02020603050405020304" pitchFamily="18" charset="0"/>
                <a:cs typeface="Times New Roman" panose="02020603050405020304" pitchFamily="18" charset="0"/>
              </a:rPr>
              <a:t>(</a:t>
            </a:r>
            <a:r>
              <a:rPr lang="en-IN" sz="5600" dirty="0" err="1">
                <a:latin typeface="Times New Roman" panose="02020603050405020304" pitchFamily="18" charset="0"/>
                <a:cs typeface="Times New Roman" panose="02020603050405020304" pitchFamily="18" charset="0"/>
              </a:rPr>
              <a:t>file_path</a:t>
            </a:r>
            <a:r>
              <a:rPr lang="en-IN" sz="5600" dirty="0" smtClean="0">
                <a:latin typeface="Times New Roman" panose="02020603050405020304" pitchFamily="18" charset="0"/>
                <a:cs typeface="Times New Roman" panose="02020603050405020304" pitchFamily="18" charset="0"/>
              </a:rPr>
              <a:t>)</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     image </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load_img</a:t>
            </a:r>
            <a:r>
              <a:rPr lang="en-IN" sz="5600" dirty="0">
                <a:latin typeface="Times New Roman" panose="02020603050405020304" pitchFamily="18" charset="0"/>
                <a:cs typeface="Times New Roman" panose="02020603050405020304" pitchFamily="18" charset="0"/>
              </a:rPr>
              <a:t>(</a:t>
            </a:r>
            <a:r>
              <a:rPr lang="en-IN" sz="5600" dirty="0" err="1">
                <a:latin typeface="Times New Roman" panose="02020603050405020304" pitchFamily="18" charset="0"/>
                <a:cs typeface="Times New Roman" panose="02020603050405020304" pitchFamily="18" charset="0"/>
              </a:rPr>
              <a:t>file_path</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target_size</a:t>
            </a:r>
            <a:r>
              <a:rPr lang="en-IN" sz="5600" dirty="0">
                <a:latin typeface="Times New Roman" panose="02020603050405020304" pitchFamily="18" charset="0"/>
                <a:cs typeface="Times New Roman" panose="02020603050405020304" pitchFamily="18" charset="0"/>
              </a:rPr>
              <a:t>=(128,128))</a:t>
            </a:r>
          </a:p>
          <a:p>
            <a:pPr marL="0" indent="0">
              <a:buNone/>
            </a:pPr>
            <a:r>
              <a:rPr lang="en-IN" sz="5600" dirty="0">
                <a:latin typeface="Times New Roman" panose="02020603050405020304" pitchFamily="18" charset="0"/>
                <a:cs typeface="Times New Roman" panose="02020603050405020304" pitchFamily="18" charset="0"/>
              </a:rPr>
              <a:t>            image = </a:t>
            </a:r>
            <a:r>
              <a:rPr lang="en-IN" sz="5600" dirty="0" err="1">
                <a:latin typeface="Times New Roman" panose="02020603050405020304" pitchFamily="18" charset="0"/>
                <a:cs typeface="Times New Roman" panose="02020603050405020304" pitchFamily="18" charset="0"/>
              </a:rPr>
              <a:t>img_to_array</a:t>
            </a:r>
            <a:r>
              <a:rPr lang="en-IN" sz="5600" dirty="0">
                <a:latin typeface="Times New Roman" panose="02020603050405020304" pitchFamily="18" charset="0"/>
                <a:cs typeface="Times New Roman" panose="02020603050405020304" pitchFamily="18" charset="0"/>
              </a:rPr>
              <a:t>(image) / 255.0</a:t>
            </a:r>
          </a:p>
          <a:p>
            <a:pPr marL="0" indent="0">
              <a:buNone/>
            </a:pPr>
            <a:r>
              <a:rPr lang="en-IN" sz="5600" dirty="0">
                <a:latin typeface="Times New Roman" panose="02020603050405020304" pitchFamily="18" charset="0"/>
                <a:cs typeface="Times New Roman" panose="02020603050405020304" pitchFamily="18" charset="0"/>
              </a:rPr>
              <a:t>            image = </a:t>
            </a:r>
            <a:r>
              <a:rPr lang="en-IN" sz="5600" dirty="0" err="1">
                <a:latin typeface="Times New Roman" panose="02020603050405020304" pitchFamily="18" charset="0"/>
                <a:cs typeface="Times New Roman" panose="02020603050405020304" pitchFamily="18" charset="0"/>
              </a:rPr>
              <a:t>np.expand_dims</a:t>
            </a:r>
            <a:r>
              <a:rPr lang="en-IN" sz="5600" dirty="0">
                <a:latin typeface="Times New Roman" panose="02020603050405020304" pitchFamily="18" charset="0"/>
                <a:cs typeface="Times New Roman" panose="02020603050405020304" pitchFamily="18" charset="0"/>
              </a:rPr>
              <a:t>(image, axis=0</a:t>
            </a:r>
            <a:r>
              <a:rPr lang="en-IN" sz="5600" dirty="0" smtClean="0">
                <a:latin typeface="Times New Roman" panose="02020603050405020304" pitchFamily="18" charset="0"/>
                <a:cs typeface="Times New Roman" panose="02020603050405020304" pitchFamily="18" charset="0"/>
              </a:rPr>
              <a:t>)</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result = </a:t>
            </a:r>
            <a:r>
              <a:rPr lang="en-IN" sz="5600" dirty="0" err="1">
                <a:latin typeface="Times New Roman" panose="02020603050405020304" pitchFamily="18" charset="0"/>
                <a:cs typeface="Times New Roman" panose="02020603050405020304" pitchFamily="18" charset="0"/>
              </a:rPr>
              <a:t>np.argmax</a:t>
            </a:r>
            <a:r>
              <a:rPr lang="en-IN" sz="5600" dirty="0">
                <a:latin typeface="Times New Roman" panose="02020603050405020304" pitchFamily="18" charset="0"/>
                <a:cs typeface="Times New Roman" panose="02020603050405020304" pitchFamily="18" charset="0"/>
              </a:rPr>
              <a:t>(model1.predict(image</a:t>
            </a:r>
            <a:r>
              <a:rPr lang="en-IN" sz="5600" dirty="0" smtClean="0">
                <a:latin typeface="Times New Roman" panose="02020603050405020304" pitchFamily="18" charset="0"/>
                <a:cs typeface="Times New Roman" panose="02020603050405020304" pitchFamily="18" charset="0"/>
              </a:rPr>
              <a:t>))</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ans</a:t>
            </a:r>
            <a:r>
              <a:rPr lang="en-IN" sz="5600" dirty="0">
                <a:latin typeface="Times New Roman" panose="02020603050405020304" pitchFamily="18" charset="0"/>
                <a:cs typeface="Times New Roman" panose="02020603050405020304" pitchFamily="18" charset="0"/>
              </a:rPr>
              <a:t> = 'Fake' if result == 0 else 'Real'</a:t>
            </a:r>
          </a:p>
          <a:p>
            <a:pPr marL="0" indent="0">
              <a:buNone/>
            </a:pPr>
            <a:r>
              <a:rPr lang="en-IN" sz="5600" dirty="0">
                <a:latin typeface="Times New Roman" panose="02020603050405020304" pitchFamily="18" charset="0"/>
                <a:cs typeface="Times New Roman" panose="02020603050405020304" pitchFamily="18" charset="0"/>
              </a:rPr>
              <a:t>            return </a:t>
            </a:r>
            <a:r>
              <a:rPr lang="en-IN" sz="5600" dirty="0" err="1">
                <a:latin typeface="Times New Roman" panose="02020603050405020304" pitchFamily="18" charset="0"/>
                <a:cs typeface="Times New Roman" panose="02020603050405020304" pitchFamily="18" charset="0"/>
              </a:rPr>
              <a:t>render_template</a:t>
            </a:r>
            <a:r>
              <a:rPr lang="en-IN" sz="5600" dirty="0">
                <a:latin typeface="Times New Roman" panose="02020603050405020304" pitchFamily="18" charset="0"/>
                <a:cs typeface="Times New Roman" panose="02020603050405020304" pitchFamily="18" charset="0"/>
              </a:rPr>
              <a:t>('display_image.html', result=</a:t>
            </a:r>
            <a:r>
              <a:rPr lang="en-IN" sz="5600" dirty="0" err="1">
                <a:latin typeface="Times New Roman" panose="02020603050405020304" pitchFamily="18" charset="0"/>
                <a:cs typeface="Times New Roman" panose="02020603050405020304" pitchFamily="18" charset="0"/>
              </a:rPr>
              <a:t>ans</a:t>
            </a:r>
            <a:r>
              <a:rPr lang="en-IN" sz="5600" dirty="0" smtClean="0">
                <a:latin typeface="Times New Roman" panose="02020603050405020304" pitchFamily="18" charset="0"/>
                <a:cs typeface="Times New Roman" panose="02020603050405020304" pitchFamily="18" charset="0"/>
              </a:rPr>
              <a:t>)</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return </a:t>
            </a:r>
            <a:r>
              <a:rPr lang="en-IN" sz="5600" dirty="0" err="1">
                <a:latin typeface="Times New Roman" panose="02020603050405020304" pitchFamily="18" charset="0"/>
                <a:cs typeface="Times New Roman" panose="02020603050405020304" pitchFamily="18" charset="0"/>
              </a:rPr>
              <a:t>render_template</a:t>
            </a:r>
            <a:r>
              <a:rPr lang="en-IN" sz="5600" dirty="0">
                <a:latin typeface="Times New Roman" panose="02020603050405020304" pitchFamily="18" charset="0"/>
                <a:cs typeface="Times New Roman" panose="02020603050405020304" pitchFamily="18" charset="0"/>
              </a:rPr>
              <a:t>('index.html')</a:t>
            </a:r>
          </a:p>
          <a:p>
            <a:pPr marL="0" indent="0">
              <a:buNone/>
            </a:pPr>
            <a:endParaRPr lang="en-IN" dirty="0"/>
          </a:p>
        </p:txBody>
      </p:sp>
      <p:sp>
        <p:nvSpPr>
          <p:cNvPr id="4" name="TextBox 3">
            <a:extLst>
              <a:ext uri="{FF2B5EF4-FFF2-40B4-BE49-F238E27FC236}">
                <a16:creationId xmlns="" xmlns:a16="http://schemas.microsoft.com/office/drawing/2014/main" id="{7349050E-C5FE-F33E-5AC8-17988A8E4FE2}"/>
              </a:ext>
            </a:extLst>
          </p:cNvPr>
          <p:cNvSpPr txBox="1"/>
          <p:nvPr/>
        </p:nvSpPr>
        <p:spPr>
          <a:xfrm>
            <a:off x="8176496" y="1075516"/>
            <a:ext cx="2807593" cy="4370427"/>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This Flask route handles image prediction for fake or real classification. When a user uploads an image via a POST request, the file is saved to a configured upload folder. The image is then resized to 128x128 pixels, converted to an array, normalized, and expanded to match the model's input shape. The pre-trained model1 predicts the class, and the highest probability index determines whether the image is labeled as "Fake" or "Real." The result is displayed on display_image.html. Let me know if you need improvements or additional security measures!</a:t>
            </a:r>
          </a:p>
          <a:p>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337480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3AA5C2-0824-4CDD-2F5C-AE5B8FF6E544}"/>
              </a:ext>
            </a:extLst>
          </p:cNvPr>
          <p:cNvSpPr>
            <a:spLocks noGrp="1"/>
          </p:cNvSpPr>
          <p:nvPr>
            <p:ph type="title"/>
          </p:nvPr>
        </p:nvSpPr>
        <p:spPr>
          <a:xfrm>
            <a:off x="657578" y="0"/>
            <a:ext cx="10515600" cy="1325563"/>
          </a:xfrm>
        </p:spPr>
        <p:txBody>
          <a:bodyPr>
            <a:normAutofit/>
          </a:bodyPr>
          <a:lstStyle/>
          <a:p>
            <a:r>
              <a:rPr lang="en-US" sz="2400" b="1" dirty="0">
                <a:latin typeface="Times New Roman" panose="02020603050405020304" pitchFamily="18" charset="0"/>
                <a:cs typeface="Times New Roman" panose="02020603050405020304" pitchFamily="18" charset="0"/>
              </a:rPr>
              <a:t>Video Classification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FD0CCF1-5DA4-3100-82B3-E3AF909A26A8}"/>
              </a:ext>
            </a:extLst>
          </p:cNvPr>
          <p:cNvSpPr>
            <a:spLocks noGrp="1"/>
          </p:cNvSpPr>
          <p:nvPr>
            <p:ph idx="1"/>
          </p:nvPr>
        </p:nvSpPr>
        <p:spPr>
          <a:xfrm>
            <a:off x="747889" y="922514"/>
            <a:ext cx="5503333" cy="4351338"/>
          </a:xfrm>
        </p:spPr>
        <p:txBody>
          <a:bodyPr>
            <a:normAutofit fontScale="25000" lnSpcReduction="20000"/>
          </a:bodyPr>
          <a:lstStyle/>
          <a:p>
            <a:pPr marL="0" indent="0">
              <a:buNone/>
            </a:pPr>
            <a:r>
              <a:rPr lang="en-IN" sz="5600" dirty="0">
                <a:latin typeface="Times New Roman" panose="02020603050405020304" pitchFamily="18" charset="0"/>
                <a:cs typeface="Times New Roman" panose="02020603050405020304" pitchFamily="18" charset="0"/>
              </a:rPr>
              <a:t>@app.route("/predict1", methods=["GET", "POST"])</a:t>
            </a:r>
          </a:p>
          <a:p>
            <a:pPr marL="0" indent="0">
              <a:buNone/>
            </a:pPr>
            <a:r>
              <a:rPr lang="en-IN" sz="5600" dirty="0">
                <a:latin typeface="Times New Roman" panose="02020603050405020304" pitchFamily="18" charset="0"/>
                <a:cs typeface="Times New Roman" panose="02020603050405020304" pitchFamily="18" charset="0"/>
              </a:rPr>
              <a:t>def </a:t>
            </a:r>
            <a:r>
              <a:rPr lang="en-IN" sz="5600" dirty="0" err="1">
                <a:latin typeface="Times New Roman" panose="02020603050405020304" pitchFamily="18" charset="0"/>
                <a:cs typeface="Times New Roman" panose="02020603050405020304" pitchFamily="18" charset="0"/>
              </a:rPr>
              <a:t>predict_video</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if </a:t>
            </a:r>
            <a:r>
              <a:rPr lang="en-IN" sz="5600" dirty="0" err="1">
                <a:latin typeface="Times New Roman" panose="02020603050405020304" pitchFamily="18" charset="0"/>
                <a:cs typeface="Times New Roman" panose="02020603050405020304" pitchFamily="18" charset="0"/>
              </a:rPr>
              <a:t>request.method</a:t>
            </a:r>
            <a:r>
              <a:rPr lang="en-IN" sz="5600" dirty="0">
                <a:latin typeface="Times New Roman" panose="02020603050405020304" pitchFamily="18" charset="0"/>
                <a:cs typeface="Times New Roman" panose="02020603050405020304" pitchFamily="18" charset="0"/>
              </a:rPr>
              <a:t> == "POST":</a:t>
            </a:r>
          </a:p>
          <a:p>
            <a:pPr marL="0" indent="0">
              <a:buNone/>
            </a:pPr>
            <a:r>
              <a:rPr lang="en-IN" sz="5600" dirty="0" smtClean="0">
                <a:latin typeface="Times New Roman" panose="02020603050405020304" pitchFamily="18" charset="0"/>
                <a:cs typeface="Times New Roman" panose="02020603050405020304" pitchFamily="18" charset="0"/>
              </a:rPr>
              <a:t> </a:t>
            </a:r>
            <a:r>
              <a:rPr lang="en-IN" sz="5600" dirty="0">
                <a:latin typeface="Times New Roman" panose="02020603050405020304" pitchFamily="18" charset="0"/>
                <a:cs typeface="Times New Roman" panose="02020603050405020304" pitchFamily="18" charset="0"/>
              </a:rPr>
              <a:t>if 'file' in </a:t>
            </a:r>
            <a:r>
              <a:rPr lang="en-IN" sz="5600" dirty="0" err="1">
                <a:latin typeface="Times New Roman" panose="02020603050405020304" pitchFamily="18" charset="0"/>
                <a:cs typeface="Times New Roman" panose="02020603050405020304" pitchFamily="18" charset="0"/>
              </a:rPr>
              <a:t>request.files</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f </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request.files</a:t>
            </a:r>
            <a:r>
              <a:rPr lang="en-IN" sz="5600" dirty="0">
                <a:latin typeface="Times New Roman" panose="02020603050405020304" pitchFamily="18" charset="0"/>
                <a:cs typeface="Times New Roman" panose="02020603050405020304" pitchFamily="18" charset="0"/>
              </a:rPr>
              <a:t>['file']</a:t>
            </a:r>
          </a:p>
          <a:p>
            <a:pPr marL="0" indent="0">
              <a:buNone/>
            </a:pPr>
            <a:r>
              <a:rPr lang="en-IN" sz="5600" dirty="0" smtClean="0">
                <a:latin typeface="Times New Roman" panose="02020603050405020304" pitchFamily="18" charset="0"/>
                <a:cs typeface="Times New Roman" panose="02020603050405020304" pitchFamily="18" charset="0"/>
              </a:rPr>
              <a:t> </a:t>
            </a:r>
            <a:r>
              <a:rPr lang="en-IN" sz="5600" dirty="0">
                <a:latin typeface="Times New Roman" panose="02020603050405020304" pitchFamily="18" charset="0"/>
                <a:cs typeface="Times New Roman" panose="02020603050405020304" pitchFamily="18" charset="0"/>
              </a:rPr>
              <a:t>filename = </a:t>
            </a:r>
            <a:r>
              <a:rPr lang="en-IN" sz="5600" dirty="0" err="1">
                <a:latin typeface="Times New Roman" panose="02020603050405020304" pitchFamily="18" charset="0"/>
                <a:cs typeface="Times New Roman" panose="02020603050405020304" pitchFamily="18" charset="0"/>
              </a:rPr>
              <a:t>f.filename</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err="1" smtClean="0">
                <a:latin typeface="Times New Roman" panose="02020603050405020304" pitchFamily="18" charset="0"/>
                <a:cs typeface="Times New Roman" panose="02020603050405020304" pitchFamily="18" charset="0"/>
              </a:rPr>
              <a:t>file_path</a:t>
            </a:r>
            <a:r>
              <a:rPr lang="en-IN" sz="5600" dirty="0" smtClean="0">
                <a:latin typeface="Times New Roman" panose="02020603050405020304" pitchFamily="18" charset="0"/>
                <a:cs typeface="Times New Roman" panose="02020603050405020304" pitchFamily="18" charset="0"/>
              </a:rPr>
              <a:t> </a:t>
            </a:r>
            <a:r>
              <a:rPr lang="en-IN" sz="5600" dirty="0">
                <a:latin typeface="Times New Roman" panose="02020603050405020304" pitchFamily="18" charset="0"/>
                <a:cs typeface="Times New Roman" panose="02020603050405020304" pitchFamily="18" charset="0"/>
              </a:rPr>
              <a:t>= </a:t>
            </a:r>
            <a:r>
              <a:rPr lang="en-IN" sz="5600" dirty="0" err="1">
                <a:latin typeface="Times New Roman" panose="02020603050405020304" pitchFamily="18" charset="0"/>
                <a:cs typeface="Times New Roman" panose="02020603050405020304" pitchFamily="18" charset="0"/>
              </a:rPr>
              <a:t>os.path.join</a:t>
            </a:r>
            <a:r>
              <a:rPr lang="en-IN" sz="5600" dirty="0">
                <a:latin typeface="Times New Roman" panose="02020603050405020304" pitchFamily="18" charset="0"/>
                <a:cs typeface="Times New Roman" panose="02020603050405020304" pitchFamily="18" charset="0"/>
              </a:rPr>
              <a:t>(</a:t>
            </a:r>
            <a:r>
              <a:rPr lang="en-IN" sz="5600" dirty="0" err="1">
                <a:latin typeface="Times New Roman" panose="02020603050405020304" pitchFamily="18" charset="0"/>
                <a:cs typeface="Times New Roman" panose="02020603050405020304" pitchFamily="18" charset="0"/>
              </a:rPr>
              <a:t>app.config</a:t>
            </a:r>
            <a:r>
              <a:rPr lang="en-IN" sz="5600" dirty="0">
                <a:latin typeface="Times New Roman" panose="02020603050405020304" pitchFamily="18" charset="0"/>
                <a:cs typeface="Times New Roman" panose="02020603050405020304" pitchFamily="18" charset="0"/>
              </a:rPr>
              <a:t>['UPLOAD_FOLDER'], filename)</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smtClean="0">
                <a:latin typeface="Times New Roman" panose="02020603050405020304" pitchFamily="18" charset="0"/>
                <a:cs typeface="Times New Roman" panose="02020603050405020304" pitchFamily="18" charset="0"/>
              </a:rPr>
              <a:t>f.save</a:t>
            </a:r>
            <a:r>
              <a:rPr lang="en-IN" sz="5600" dirty="0" smtClean="0">
                <a:latin typeface="Times New Roman" panose="02020603050405020304" pitchFamily="18" charset="0"/>
                <a:cs typeface="Times New Roman" panose="02020603050405020304" pitchFamily="18" charset="0"/>
              </a:rPr>
              <a:t>(</a:t>
            </a:r>
            <a:r>
              <a:rPr lang="en-IN" sz="5600" dirty="0" err="1" smtClean="0">
                <a:latin typeface="Times New Roman" panose="02020603050405020304" pitchFamily="18" charset="0"/>
                <a:cs typeface="Times New Roman" panose="02020603050405020304" pitchFamily="18" charset="0"/>
              </a:rPr>
              <a:t>file_path</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cap </a:t>
            </a:r>
            <a:r>
              <a:rPr lang="en-IN" sz="5600" dirty="0">
                <a:latin typeface="Times New Roman" panose="02020603050405020304" pitchFamily="18" charset="0"/>
                <a:cs typeface="Times New Roman" panose="02020603050405020304" pitchFamily="18" charset="0"/>
              </a:rPr>
              <a:t>= cv2.VideoCapture(</a:t>
            </a:r>
            <a:r>
              <a:rPr lang="en-IN" sz="5600" dirty="0" err="1">
                <a:latin typeface="Times New Roman" panose="02020603050405020304" pitchFamily="18" charset="0"/>
                <a:cs typeface="Times New Roman" panose="02020603050405020304" pitchFamily="18" charset="0"/>
              </a:rPr>
              <a:t>file_path</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frames </a:t>
            </a:r>
            <a:r>
              <a:rPr lang="en-IN" sz="5600" dirty="0">
                <a:latin typeface="Times New Roman" panose="02020603050405020304" pitchFamily="18" charset="0"/>
                <a:cs typeface="Times New Roman" panose="02020603050405020304" pitchFamily="18" charset="0"/>
              </a:rPr>
              <a:t>= []</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while </a:t>
            </a:r>
            <a:r>
              <a:rPr lang="en-IN" sz="5600" dirty="0">
                <a:latin typeface="Times New Roman" panose="02020603050405020304" pitchFamily="18" charset="0"/>
                <a:cs typeface="Times New Roman" panose="02020603050405020304" pitchFamily="18" charset="0"/>
              </a:rPr>
              <a:t>True:</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ret</a:t>
            </a:r>
            <a:r>
              <a:rPr lang="en-IN" sz="5600" dirty="0">
                <a:latin typeface="Times New Roman" panose="02020603050405020304" pitchFamily="18" charset="0"/>
                <a:cs typeface="Times New Roman" panose="02020603050405020304" pitchFamily="18" charset="0"/>
              </a:rPr>
              <a:t>, frame = </a:t>
            </a:r>
            <a:r>
              <a:rPr lang="en-IN" sz="5600" dirty="0" err="1">
                <a:latin typeface="Times New Roman" panose="02020603050405020304" pitchFamily="18" charset="0"/>
                <a:cs typeface="Times New Roman" panose="02020603050405020304" pitchFamily="18" charset="0"/>
              </a:rPr>
              <a:t>cap.read</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if </a:t>
            </a:r>
            <a:r>
              <a:rPr lang="en-IN" sz="5600" dirty="0">
                <a:latin typeface="Times New Roman" panose="02020603050405020304" pitchFamily="18" charset="0"/>
                <a:cs typeface="Times New Roman" panose="02020603050405020304" pitchFamily="18" charset="0"/>
              </a:rPr>
              <a:t>not ret: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break</a:t>
            </a:r>
            <a:endParaRPr lang="en-IN" sz="5600" dirty="0">
              <a:latin typeface="Times New Roman" panose="02020603050405020304" pitchFamily="18" charset="0"/>
              <a:cs typeface="Times New Roman" panose="02020603050405020304" pitchFamily="18" charset="0"/>
            </a:endParaRPr>
          </a:p>
          <a:p>
            <a:pPr marL="0" indent="0">
              <a:buNone/>
            </a:pPr>
            <a:r>
              <a:rPr lang="en-IN" sz="5600" dirty="0">
                <a:latin typeface="Times New Roman" panose="02020603050405020304" pitchFamily="18" charset="0"/>
                <a:cs typeface="Times New Roman" panose="02020603050405020304" pitchFamily="18" charset="0"/>
              </a:rPr>
              <a:t>  </a:t>
            </a:r>
            <a:r>
              <a:rPr lang="en-IN" sz="5600" dirty="0" smtClean="0">
                <a:latin typeface="Times New Roman" panose="02020603050405020304" pitchFamily="18" charset="0"/>
                <a:cs typeface="Times New Roman" panose="02020603050405020304" pitchFamily="18" charset="0"/>
              </a:rPr>
              <a:t>frame </a:t>
            </a:r>
            <a:r>
              <a:rPr lang="en-IN" sz="5600" dirty="0">
                <a:latin typeface="Times New Roman" panose="02020603050405020304" pitchFamily="18" charset="0"/>
                <a:cs typeface="Times New Roman" panose="02020603050405020304" pitchFamily="18" charset="0"/>
              </a:rPr>
              <a:t>= cv2.resize(frame, (128, 128))</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smtClean="0">
                <a:latin typeface="Times New Roman" panose="02020603050405020304" pitchFamily="18" charset="0"/>
                <a:cs typeface="Times New Roman" panose="02020603050405020304" pitchFamily="18" charset="0"/>
              </a:rPr>
              <a:t>frames.append</a:t>
            </a:r>
            <a:r>
              <a:rPr lang="en-IN" sz="5600" dirty="0" smtClean="0">
                <a:latin typeface="Times New Roman" panose="02020603050405020304" pitchFamily="18" charset="0"/>
                <a:cs typeface="Times New Roman" panose="02020603050405020304" pitchFamily="18" charset="0"/>
              </a:rPr>
              <a:t>(frame</a:t>
            </a:r>
            <a:r>
              <a:rPr lang="en-IN" sz="5600" dirty="0">
                <a:latin typeface="Times New Roman" panose="02020603050405020304" pitchFamily="18" charset="0"/>
                <a:cs typeface="Times New Roman" panose="02020603050405020304" pitchFamily="18" charset="0"/>
              </a:rPr>
              <a:t>)</a:t>
            </a:r>
          </a:p>
          <a:p>
            <a:pPr marL="0" indent="0">
              <a:buNone/>
            </a:pPr>
            <a:r>
              <a:rPr lang="en-IN" sz="5600" dirty="0">
                <a:latin typeface="Times New Roman" panose="02020603050405020304" pitchFamily="18" charset="0"/>
                <a:cs typeface="Times New Roman" panose="02020603050405020304" pitchFamily="18" charset="0"/>
              </a:rPr>
              <a:t>  </a:t>
            </a:r>
            <a:r>
              <a:rPr lang="en-IN" sz="5600" dirty="0" err="1" smtClean="0">
                <a:latin typeface="Times New Roman" panose="02020603050405020304" pitchFamily="18" charset="0"/>
                <a:cs typeface="Times New Roman" panose="02020603050405020304" pitchFamily="18" charset="0"/>
              </a:rPr>
              <a:t>cap.release</a:t>
            </a:r>
            <a:r>
              <a:rPr lang="en-IN" sz="5600" dirty="0">
                <a:latin typeface="Times New Roman" panose="02020603050405020304" pitchFamily="18" charset="0"/>
                <a:cs typeface="Times New Roman" panose="02020603050405020304" pitchFamily="18" charset="0"/>
              </a:rPr>
              <a:t>()</a:t>
            </a:r>
          </a:p>
          <a:p>
            <a:pPr marL="0" indent="0">
              <a:buNone/>
            </a:pPr>
            <a:endParaRPr lang="en-IN" dirty="0"/>
          </a:p>
        </p:txBody>
      </p:sp>
      <p:sp>
        <p:nvSpPr>
          <p:cNvPr id="6" name="TextBox 5">
            <a:extLst>
              <a:ext uri="{FF2B5EF4-FFF2-40B4-BE49-F238E27FC236}">
                <a16:creationId xmlns="" xmlns:a16="http://schemas.microsoft.com/office/drawing/2014/main" id="{3E0F1CFB-0759-7B49-B32A-7152176EF4F8}"/>
              </a:ext>
            </a:extLst>
          </p:cNvPr>
          <p:cNvSpPr txBox="1"/>
          <p:nvPr/>
        </p:nvSpPr>
        <p:spPr>
          <a:xfrm>
            <a:off x="7145867" y="922514"/>
            <a:ext cx="4921956" cy="2308324"/>
          </a:xfrm>
          <a:prstGeom prst="rect">
            <a:avLst/>
          </a:prstGeom>
          <a:noFill/>
        </p:spPr>
        <p:txBody>
          <a:bodyPr wrap="square" rtlCol="0">
            <a:spAutoFit/>
          </a:bodyPr>
          <a:lstStyle/>
          <a:p>
            <a:pPr marL="0" indent="0">
              <a:buNone/>
            </a:pPr>
            <a:r>
              <a:rPr lang="en-IN" sz="1400" dirty="0" err="1">
                <a:latin typeface="Times New Roman" panose="02020603050405020304" pitchFamily="18" charset="0"/>
                <a:cs typeface="Times New Roman" panose="02020603050405020304" pitchFamily="18" charset="0"/>
              </a:rPr>
              <a:t>video_data</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np.array</a:t>
            </a:r>
            <a:r>
              <a:rPr lang="en-IN" sz="1400" dirty="0">
                <a:latin typeface="Times New Roman" panose="02020603050405020304" pitchFamily="18" charset="0"/>
                <a:cs typeface="Times New Roman" panose="02020603050405020304" pitchFamily="18" charset="0"/>
              </a:rPr>
              <a:t>(frames) / 255.0</a:t>
            </a:r>
          </a:p>
          <a:p>
            <a:pPr marL="0" indent="0">
              <a:buNone/>
            </a:pPr>
            <a:r>
              <a:rPr lang="en-IN" sz="1400" dirty="0">
                <a:latin typeface="Times New Roman" panose="02020603050405020304" pitchFamily="18" charset="0"/>
                <a:cs typeface="Times New Roman" panose="02020603050405020304" pitchFamily="18" charset="0"/>
              </a:rPr>
              <a:t>            predictions = </a:t>
            </a:r>
            <a:r>
              <a:rPr lang="en-IN" sz="1400" dirty="0" err="1">
                <a:latin typeface="Times New Roman" panose="02020603050405020304" pitchFamily="18" charset="0"/>
                <a:cs typeface="Times New Roman" panose="02020603050405020304" pitchFamily="18" charset="0"/>
              </a:rPr>
              <a:t>model.predict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video_data</a:t>
            </a:r>
            <a:r>
              <a:rPr lang="en-IN" sz="1400" dirty="0">
                <a:latin typeface="Times New Roman" panose="02020603050405020304" pitchFamily="18" charset="0"/>
                <a:cs typeface="Times New Roman" panose="02020603050405020304" pitchFamily="18" charset="0"/>
              </a:rPr>
              <a:t>)</a:t>
            </a:r>
          </a:p>
          <a:p>
            <a:pPr marL="0" indent="0">
              <a:buNone/>
            </a:pPr>
            <a:r>
              <a:rPr lang="en-IN" sz="1400" dirty="0">
                <a:latin typeface="Times New Roman" panose="02020603050405020304" pitchFamily="18" charset="0"/>
                <a:cs typeface="Times New Roman" panose="02020603050405020304" pitchFamily="18" charset="0"/>
              </a:rPr>
              <a:t>            result = </a:t>
            </a:r>
            <a:r>
              <a:rPr lang="en-IN" sz="1400" dirty="0" err="1">
                <a:latin typeface="Times New Roman" panose="02020603050405020304" pitchFamily="18" charset="0"/>
                <a:cs typeface="Times New Roman" panose="02020603050405020304" pitchFamily="18" charset="0"/>
              </a:rPr>
              <a:t>np.argmax</a:t>
            </a:r>
            <a:r>
              <a:rPr lang="en-IN" sz="1400" dirty="0">
                <a:latin typeface="Times New Roman" panose="02020603050405020304" pitchFamily="18" charset="0"/>
                <a:cs typeface="Times New Roman" panose="02020603050405020304" pitchFamily="18" charset="0"/>
              </a:rPr>
              <a:t>(predictions, axis=1)</a:t>
            </a: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ans</a:t>
            </a:r>
            <a:r>
              <a:rPr lang="en-IN" sz="1400" dirty="0">
                <a:latin typeface="Times New Roman" panose="02020603050405020304" pitchFamily="18" charset="0"/>
                <a:cs typeface="Times New Roman" panose="02020603050405020304" pitchFamily="18" charset="0"/>
              </a:rPr>
              <a:t> = 'Fake' if </a:t>
            </a:r>
            <a:r>
              <a:rPr lang="en-IN" sz="1400" dirty="0" err="1">
                <a:latin typeface="Times New Roman" panose="02020603050405020304" pitchFamily="18" charset="0"/>
                <a:cs typeface="Times New Roman" panose="02020603050405020304" pitchFamily="18" charset="0"/>
              </a:rPr>
              <a:t>np.sum</a:t>
            </a:r>
            <a:r>
              <a:rPr lang="en-IN" sz="1400" dirty="0">
                <a:latin typeface="Times New Roman" panose="02020603050405020304" pitchFamily="18" charset="0"/>
                <a:cs typeface="Times New Roman" panose="02020603050405020304" pitchFamily="18" charset="0"/>
              </a:rPr>
              <a:t>(result == 0) &gt; </a:t>
            </a:r>
            <a:r>
              <a:rPr lang="en-IN" sz="1400" dirty="0" err="1">
                <a:latin typeface="Times New Roman" panose="02020603050405020304" pitchFamily="18" charset="0"/>
                <a:cs typeface="Times New Roman" panose="02020603050405020304" pitchFamily="18" charset="0"/>
              </a:rPr>
              <a:t>np.sum</a:t>
            </a:r>
            <a:r>
              <a:rPr lang="en-IN" sz="1400" dirty="0">
                <a:latin typeface="Times New Roman" panose="02020603050405020304" pitchFamily="18" charset="0"/>
                <a:cs typeface="Times New Roman" panose="02020603050405020304" pitchFamily="18" charset="0"/>
              </a:rPr>
              <a:t>(result == 1) else 'Real'</a:t>
            </a:r>
          </a:p>
          <a:p>
            <a:pPr marL="0" indent="0">
              <a:buNone/>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render_template</a:t>
            </a:r>
            <a:r>
              <a:rPr lang="en-IN" sz="1400" dirty="0">
                <a:latin typeface="Times New Roman" panose="02020603050405020304" pitchFamily="18" charset="0"/>
                <a:cs typeface="Times New Roman" panose="02020603050405020304" pitchFamily="18" charset="0"/>
              </a:rPr>
              <a:t>('display_image.html', result=</a:t>
            </a:r>
            <a:r>
              <a:rPr lang="en-IN" sz="1400" dirty="0" err="1">
                <a:latin typeface="Times New Roman" panose="02020603050405020304" pitchFamily="18" charset="0"/>
                <a:cs typeface="Times New Roman" panose="02020603050405020304" pitchFamily="18" charset="0"/>
              </a:rPr>
              <a:t>ans</a:t>
            </a:r>
            <a:r>
              <a:rPr lang="en-IN" sz="1400" dirty="0">
                <a:latin typeface="Times New Roman" panose="02020603050405020304" pitchFamily="18" charset="0"/>
                <a:cs typeface="Times New Roman" panose="02020603050405020304" pitchFamily="18" charset="0"/>
              </a:rPr>
              <a:t>)</a:t>
            </a: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r>
              <a:rPr lang="en-IN" sz="1400" dirty="0">
                <a:latin typeface="Times New Roman" panose="02020603050405020304" pitchFamily="18" charset="0"/>
                <a:cs typeface="Times New Roman" panose="02020603050405020304" pitchFamily="18" charset="0"/>
              </a:rPr>
              <a:t>    return </a:t>
            </a:r>
            <a:r>
              <a:rPr lang="en-IN" sz="1400" dirty="0" err="1">
                <a:latin typeface="Times New Roman" panose="02020603050405020304" pitchFamily="18" charset="0"/>
                <a:cs typeface="Times New Roman" panose="02020603050405020304" pitchFamily="18" charset="0"/>
              </a:rPr>
              <a:t>render_template</a:t>
            </a:r>
            <a:r>
              <a:rPr lang="en-IN" sz="1400" dirty="0">
                <a:latin typeface="Times New Roman" panose="02020603050405020304" pitchFamily="18" charset="0"/>
                <a:cs typeface="Times New Roman" panose="02020603050405020304" pitchFamily="18" charset="0"/>
              </a:rPr>
              <a:t>('index.html')</a:t>
            </a:r>
          </a:p>
          <a:p>
            <a:endParaRPr lang="en-IN" dirty="0"/>
          </a:p>
        </p:txBody>
      </p:sp>
      <p:sp>
        <p:nvSpPr>
          <p:cNvPr id="7" name="TextBox 6">
            <a:extLst>
              <a:ext uri="{FF2B5EF4-FFF2-40B4-BE49-F238E27FC236}">
                <a16:creationId xmlns="" xmlns:a16="http://schemas.microsoft.com/office/drawing/2014/main" id="{6EC99E74-053D-6C0A-A663-09469EDBCA08}"/>
              </a:ext>
            </a:extLst>
          </p:cNvPr>
          <p:cNvSpPr txBox="1"/>
          <p:nvPr/>
        </p:nvSpPr>
        <p:spPr>
          <a:xfrm>
            <a:off x="7131756" y="3811827"/>
            <a:ext cx="4312355" cy="4247317"/>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Code Explanation</a:t>
            </a:r>
          </a:p>
          <a:p>
            <a:r>
              <a:rPr lang="en-US" sz="1400" dirty="0">
                <a:latin typeface="Times New Roman" panose="02020603050405020304" pitchFamily="18" charset="0"/>
                <a:cs typeface="Times New Roman" panose="02020603050405020304" pitchFamily="18" charset="0"/>
              </a:rPr>
              <a:t>The /predict1 Flask route handles video file uploads and deepfake detection. When a POST request is made with a video file, the file is saved to the server. The video is then read frame by frame using OpenCV, resized to (128, 128), and stored in a list. These frames are converted into a NumPy array and normalized by dividing pixel values by 255. The pre-trained model then processes these frames and predicts whether they are "Fake" or "Real." The classification is based on majority voting-if most frames are predicted as "Fake," the final result is "Fake"; otherwise, it's "Real." The result is then displayed on the display_image.html page.</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67560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br>
              <a:rPr lang="en-IN" dirty="0" smtClean="0"/>
            </a:br>
            <a:endParaRPr lang="en-US" dirty="0"/>
          </a:p>
        </p:txBody>
      </p:sp>
      <p:sp>
        <p:nvSpPr>
          <p:cNvPr id="3" name="Content Placeholder 2"/>
          <p:cNvSpPr>
            <a:spLocks noGrp="1"/>
          </p:cNvSpPr>
          <p:nvPr>
            <p:ph idx="1"/>
          </p:nvPr>
        </p:nvSpPr>
        <p:spPr>
          <a:xfrm>
            <a:off x="467264" y="888520"/>
            <a:ext cx="4777596" cy="5029650"/>
          </a:xfrm>
        </p:spPr>
        <p:txBody>
          <a:bodyPr>
            <a:normAutofit fontScale="47500" lnSpcReduction="20000"/>
          </a:bodyPr>
          <a:lstStyle/>
          <a:p>
            <a:pPr>
              <a:buNone/>
            </a:pPr>
            <a:r>
              <a:rPr lang="en-US" dirty="0" smtClean="0">
                <a:latin typeface="Times New Roman" pitchFamily="18" charset="0"/>
                <a:cs typeface="Times New Roman" pitchFamily="18" charset="0"/>
              </a:rPr>
              <a:t>   def </a:t>
            </a:r>
            <a:r>
              <a:rPr lang="en-US" dirty="0" err="1" smtClean="0">
                <a:latin typeface="Times New Roman" pitchFamily="18" charset="0"/>
                <a:cs typeface="Times New Roman" pitchFamily="18" charset="0"/>
              </a:rPr>
              <a:t>recall_m</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true_positives</a:t>
            </a:r>
            <a:r>
              <a:rPr lang="en-US" dirty="0" smtClean="0">
                <a:latin typeface="Times New Roman" pitchFamily="18" charset="0"/>
                <a:cs typeface="Times New Roman" pitchFamily="18" charset="0"/>
              </a:rPr>
              <a:t> = K.sum(</a:t>
            </a:r>
            <a:r>
              <a:rPr lang="en-US" dirty="0" err="1" smtClean="0">
                <a:latin typeface="Times New Roman" pitchFamily="18" charset="0"/>
                <a:cs typeface="Times New Roman" pitchFamily="18" charset="0"/>
              </a:rPr>
              <a:t>K.round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K.clip</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 0, 1)))</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possible_positives</a:t>
            </a:r>
            <a:r>
              <a:rPr lang="en-US" dirty="0" smtClean="0">
                <a:latin typeface="Times New Roman" pitchFamily="18" charset="0"/>
                <a:cs typeface="Times New Roman" pitchFamily="18" charset="0"/>
              </a:rPr>
              <a:t> = K.sum(</a:t>
            </a:r>
            <a:r>
              <a:rPr lang="en-US" dirty="0" err="1" smtClean="0">
                <a:latin typeface="Times New Roman" pitchFamily="18" charset="0"/>
                <a:cs typeface="Times New Roman" pitchFamily="18" charset="0"/>
              </a:rPr>
              <a:t>K.round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K.clip</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0, 1)))</a:t>
            </a:r>
          </a:p>
          <a:p>
            <a:pPr>
              <a:buNone/>
            </a:pPr>
            <a:r>
              <a:rPr lang="en-US" dirty="0" smtClean="0">
                <a:latin typeface="Times New Roman" pitchFamily="18" charset="0"/>
                <a:cs typeface="Times New Roman" pitchFamily="18" charset="0"/>
              </a:rPr>
              <a:t>        recall = </a:t>
            </a:r>
            <a:r>
              <a:rPr lang="en-US" dirty="0" err="1" smtClean="0">
                <a:latin typeface="Times New Roman" pitchFamily="18" charset="0"/>
                <a:cs typeface="Times New Roman" pitchFamily="18" charset="0"/>
              </a:rPr>
              <a:t>true_positives</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possible_positives</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K.epsilon</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return recall</a:t>
            </a:r>
          </a:p>
          <a:p>
            <a:pPr>
              <a:buNone/>
            </a:pPr>
            <a:r>
              <a:rPr lang="en-US" dirty="0" smtClean="0">
                <a:latin typeface="Times New Roman" pitchFamily="18" charset="0"/>
                <a:cs typeface="Times New Roman" pitchFamily="18" charset="0"/>
              </a:rPr>
              <a:t>                                                                                                                                                                                   def </a:t>
            </a:r>
            <a:r>
              <a:rPr lang="en-US" dirty="0" err="1" smtClean="0">
                <a:latin typeface="Times New Roman" pitchFamily="18" charset="0"/>
                <a:cs typeface="Times New Roman" pitchFamily="18" charset="0"/>
              </a:rPr>
              <a:t>precision_m</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true_positives</a:t>
            </a:r>
            <a:r>
              <a:rPr lang="en-US" dirty="0" smtClean="0">
                <a:latin typeface="Times New Roman" pitchFamily="18" charset="0"/>
                <a:cs typeface="Times New Roman" pitchFamily="18" charset="0"/>
              </a:rPr>
              <a:t> = K.sum(</a:t>
            </a:r>
            <a:r>
              <a:rPr lang="en-US" dirty="0" err="1" smtClean="0">
                <a:latin typeface="Times New Roman" pitchFamily="18" charset="0"/>
                <a:cs typeface="Times New Roman" pitchFamily="18" charset="0"/>
              </a:rPr>
              <a:t>K.round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K.clip</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 0, 1)))                                                </a:t>
            </a:r>
          </a:p>
          <a:p>
            <a:pPr>
              <a:buNone/>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predicted_positives</a:t>
            </a:r>
            <a:r>
              <a:rPr lang="en-US" dirty="0" smtClean="0">
                <a:latin typeface="Times New Roman" pitchFamily="18" charset="0"/>
                <a:cs typeface="Times New Roman" pitchFamily="18" charset="0"/>
              </a:rPr>
              <a:t> = K.sum(</a:t>
            </a:r>
            <a:r>
              <a:rPr lang="en-US" dirty="0" err="1" smtClean="0">
                <a:latin typeface="Times New Roman" pitchFamily="18" charset="0"/>
                <a:cs typeface="Times New Roman" pitchFamily="18" charset="0"/>
              </a:rPr>
              <a:t>K.round</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K.clip</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 0, 1)))</a:t>
            </a:r>
          </a:p>
          <a:p>
            <a:pPr>
              <a:buNone/>
            </a:pPr>
            <a:r>
              <a:rPr lang="en-US" dirty="0" smtClean="0">
                <a:latin typeface="Times New Roman" pitchFamily="18" charset="0"/>
                <a:cs typeface="Times New Roman" pitchFamily="18" charset="0"/>
              </a:rPr>
              <a:t>         precision = </a:t>
            </a:r>
            <a:r>
              <a:rPr lang="en-US" dirty="0" err="1" smtClean="0">
                <a:latin typeface="Times New Roman" pitchFamily="18" charset="0"/>
                <a:cs typeface="Times New Roman" pitchFamily="18" charset="0"/>
              </a:rPr>
              <a:t>true_positives</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predicted_positives</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K.epsilon</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return precision</a:t>
            </a:r>
          </a:p>
          <a:p>
            <a:pPr>
              <a:buNone/>
            </a:pP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def f1_score(</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precision = </a:t>
            </a:r>
            <a:r>
              <a:rPr lang="en-US" dirty="0" err="1" smtClean="0">
                <a:latin typeface="Times New Roman" pitchFamily="18" charset="0"/>
                <a:cs typeface="Times New Roman" pitchFamily="18" charset="0"/>
              </a:rPr>
              <a:t>precision_m</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recall = </a:t>
            </a:r>
            <a:r>
              <a:rPr lang="en-US" dirty="0" err="1" smtClean="0">
                <a:latin typeface="Times New Roman" pitchFamily="18" charset="0"/>
                <a:cs typeface="Times New Roman" pitchFamily="18" charset="0"/>
              </a:rPr>
              <a:t>recall_m</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y_true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y_pred</a:t>
            </a:r>
            <a:r>
              <a:rPr lang="en-US" dirty="0" smtClean="0">
                <a:latin typeface="Times New Roman" pitchFamily="18" charset="0"/>
                <a:cs typeface="Times New Roman" pitchFamily="18" charset="0"/>
              </a:rPr>
              <a:t>)    </a:t>
            </a:r>
          </a:p>
          <a:p>
            <a:pPr>
              <a:buNone/>
            </a:pPr>
            <a:r>
              <a:rPr lang="en-US" dirty="0" smtClean="0">
                <a:latin typeface="Times New Roman" pitchFamily="18" charset="0"/>
                <a:cs typeface="Times New Roman" pitchFamily="18" charset="0"/>
              </a:rPr>
              <a:t>    return 2*((precision*recall)/(</a:t>
            </a:r>
            <a:r>
              <a:rPr lang="en-US" dirty="0" err="1" smtClean="0">
                <a:latin typeface="Times New Roman" pitchFamily="18" charset="0"/>
                <a:cs typeface="Times New Roman" pitchFamily="18" charset="0"/>
              </a:rPr>
              <a:t>precision+recall+K.epsilon</a:t>
            </a:r>
            <a:r>
              <a:rPr lang="en-US" dirty="0" smtClean="0">
                <a:latin typeface="Times New Roman" pitchFamily="18" charset="0"/>
                <a:cs typeface="Times New Roman" pitchFamily="18" charset="0"/>
              </a:rPr>
              <a:t>()))</a:t>
            </a:r>
          </a:p>
          <a:p>
            <a:pPr>
              <a:buNone/>
            </a:pPr>
            <a:r>
              <a:rPr lang="en-US" dirty="0" smtClean="0"/>
              <a:t/>
            </a:r>
            <a:br>
              <a:rPr lang="en-US" dirty="0" smtClean="0"/>
            </a:br>
            <a:endParaRPr lang="en-US" dirty="0"/>
          </a:p>
        </p:txBody>
      </p:sp>
      <p:sp>
        <p:nvSpPr>
          <p:cNvPr id="4" name="TextBox 3"/>
          <p:cNvSpPr txBox="1"/>
          <p:nvPr/>
        </p:nvSpPr>
        <p:spPr>
          <a:xfrm>
            <a:off x="5589918" y="776378"/>
            <a:ext cx="5262114" cy="5847755"/>
          </a:xfrm>
          <a:prstGeom prst="rect">
            <a:avLst/>
          </a:prstGeom>
          <a:noFill/>
        </p:spPr>
        <p:txBody>
          <a:bodyPr wrap="square" rtlCol="0">
            <a:spAutoFit/>
          </a:bodyPr>
          <a:lstStyle/>
          <a:p>
            <a:r>
              <a:rPr lang="en-US" sz="1200" dirty="0" smtClean="0"/>
              <a:t/>
            </a:r>
            <a:br>
              <a:rPr lang="en-US" sz="1200" dirty="0" smtClean="0"/>
            </a:br>
            <a:r>
              <a:rPr lang="en-US" sz="1300" dirty="0" smtClean="0">
                <a:latin typeface="Times New Roman" pitchFamily="18" charset="0"/>
                <a:cs typeface="Times New Roman" pitchFamily="18" charset="0"/>
              </a:rPr>
              <a:t>def </a:t>
            </a:r>
            <a:r>
              <a:rPr lang="en-US" sz="1300" dirty="0" err="1" smtClean="0">
                <a:latin typeface="Times New Roman" pitchFamily="18" charset="0"/>
                <a:cs typeface="Times New Roman" pitchFamily="18" charset="0"/>
              </a:rPr>
              <a:t>specificity_m</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true_negatives</a:t>
            </a:r>
            <a:r>
              <a:rPr lang="en-US" sz="1300" dirty="0" smtClean="0">
                <a:latin typeface="Times New Roman" pitchFamily="18" charset="0"/>
                <a:cs typeface="Times New Roman" pitchFamily="18" charset="0"/>
              </a:rPr>
              <a:t> = K.sum(</a:t>
            </a:r>
            <a:r>
              <a:rPr lang="en-US" sz="1300" dirty="0" err="1" smtClean="0">
                <a:latin typeface="Times New Roman" pitchFamily="18" charset="0"/>
                <a:cs typeface="Times New Roman" pitchFamily="18" charset="0"/>
              </a:rPr>
              <a:t>K.round</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K.clip</a:t>
            </a:r>
            <a:r>
              <a:rPr lang="en-US" sz="1300" dirty="0" smtClean="0">
                <a:latin typeface="Times New Roman" pitchFamily="18" charset="0"/>
                <a:cs typeface="Times New Roman" pitchFamily="18" charset="0"/>
              </a:rPr>
              <a:t>((1 - </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 (1 -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 0, 1)))</a:t>
            </a:r>
          </a:p>
          <a:p>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possible_negatives</a:t>
            </a:r>
            <a:r>
              <a:rPr lang="en-US" sz="1300" dirty="0" smtClean="0">
                <a:latin typeface="Times New Roman" pitchFamily="18" charset="0"/>
                <a:cs typeface="Times New Roman" pitchFamily="18" charset="0"/>
              </a:rPr>
              <a:t> = K.sum(</a:t>
            </a:r>
            <a:r>
              <a:rPr lang="en-US" sz="1300" dirty="0" err="1" smtClean="0">
                <a:latin typeface="Times New Roman" pitchFamily="18" charset="0"/>
                <a:cs typeface="Times New Roman" pitchFamily="18" charset="0"/>
              </a:rPr>
              <a:t>K.round</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K.clip</a:t>
            </a:r>
            <a:r>
              <a:rPr lang="en-US" sz="1300" dirty="0" smtClean="0">
                <a:latin typeface="Times New Roman" pitchFamily="18" charset="0"/>
                <a:cs typeface="Times New Roman" pitchFamily="18" charset="0"/>
              </a:rPr>
              <a:t>(1 - </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0, 1)))</a:t>
            </a:r>
          </a:p>
          <a:p>
            <a:r>
              <a:rPr lang="en-US" sz="1300" dirty="0" smtClean="0">
                <a:latin typeface="Times New Roman" pitchFamily="18" charset="0"/>
                <a:cs typeface="Times New Roman" pitchFamily="18" charset="0"/>
              </a:rPr>
              <a:t>    specificity = </a:t>
            </a:r>
            <a:r>
              <a:rPr lang="en-US" sz="1300" dirty="0" err="1" smtClean="0">
                <a:latin typeface="Times New Roman" pitchFamily="18" charset="0"/>
                <a:cs typeface="Times New Roman" pitchFamily="18" charset="0"/>
              </a:rPr>
              <a:t>true_negatives</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possible_negatives</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K.epsilon</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return specificity</a:t>
            </a:r>
          </a:p>
          <a:p>
            <a:r>
              <a:rPr lang="en-US" sz="1300" dirty="0" smtClean="0">
                <a:latin typeface="Times New Roman" pitchFamily="18" charset="0"/>
                <a:cs typeface="Times New Roman" pitchFamily="18" charset="0"/>
              </a:rPr>
              <a:t/>
            </a:r>
            <a:br>
              <a:rPr lang="en-US" sz="1300" dirty="0" smtClean="0">
                <a:latin typeface="Times New Roman" pitchFamily="18" charset="0"/>
                <a:cs typeface="Times New Roman" pitchFamily="18" charset="0"/>
              </a:rPr>
            </a:br>
            <a:r>
              <a:rPr lang="en-US" sz="1300" dirty="0" smtClean="0">
                <a:latin typeface="Times New Roman" pitchFamily="18" charset="0"/>
                <a:cs typeface="Times New Roman" pitchFamily="18" charset="0"/>
              </a:rPr>
              <a:t>def </a:t>
            </a:r>
            <a:r>
              <a:rPr lang="en-US" sz="1300" dirty="0" err="1" smtClean="0">
                <a:latin typeface="Times New Roman" pitchFamily="18" charset="0"/>
                <a:cs typeface="Times New Roman" pitchFamily="18" charset="0"/>
              </a:rPr>
              <a:t>sensitivity_m</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true_positives</a:t>
            </a:r>
            <a:r>
              <a:rPr lang="en-US" sz="1300" dirty="0" smtClean="0">
                <a:latin typeface="Times New Roman" pitchFamily="18" charset="0"/>
                <a:cs typeface="Times New Roman" pitchFamily="18" charset="0"/>
              </a:rPr>
              <a:t> = K.sum(</a:t>
            </a:r>
            <a:r>
              <a:rPr lang="en-US" sz="1300" dirty="0" err="1" smtClean="0">
                <a:latin typeface="Times New Roman" pitchFamily="18" charset="0"/>
                <a:cs typeface="Times New Roman" pitchFamily="18" charset="0"/>
              </a:rPr>
              <a:t>K.round</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K.clip</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 0, 1)))</a:t>
            </a:r>
          </a:p>
          <a:p>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possible_positives</a:t>
            </a:r>
            <a:r>
              <a:rPr lang="en-US" sz="1300" dirty="0" smtClean="0">
                <a:latin typeface="Times New Roman" pitchFamily="18" charset="0"/>
                <a:cs typeface="Times New Roman" pitchFamily="18" charset="0"/>
              </a:rPr>
              <a:t> = K.sum(</a:t>
            </a:r>
            <a:r>
              <a:rPr lang="en-US" sz="1300" dirty="0" err="1" smtClean="0">
                <a:latin typeface="Times New Roman" pitchFamily="18" charset="0"/>
                <a:cs typeface="Times New Roman" pitchFamily="18" charset="0"/>
              </a:rPr>
              <a:t>K.round</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K.clip</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0, 1)))</a:t>
            </a:r>
          </a:p>
          <a:p>
            <a:r>
              <a:rPr lang="en-US" sz="1300" dirty="0" smtClean="0">
                <a:latin typeface="Times New Roman" pitchFamily="18" charset="0"/>
                <a:cs typeface="Times New Roman" pitchFamily="18" charset="0"/>
              </a:rPr>
              <a:t>    sensitivity = </a:t>
            </a:r>
            <a:r>
              <a:rPr lang="en-US" sz="1300" dirty="0" err="1" smtClean="0">
                <a:latin typeface="Times New Roman" pitchFamily="18" charset="0"/>
                <a:cs typeface="Times New Roman" pitchFamily="18" charset="0"/>
              </a:rPr>
              <a:t>true_positives</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possible_positives</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K.epsilon</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return sensitivity</a:t>
            </a:r>
          </a:p>
          <a:p>
            <a:r>
              <a:rPr lang="en-US" sz="1300" dirty="0" smtClean="0">
                <a:latin typeface="Times New Roman" pitchFamily="18" charset="0"/>
                <a:cs typeface="Times New Roman" pitchFamily="18" charset="0"/>
              </a:rPr>
              <a:t/>
            </a:r>
            <a:br>
              <a:rPr lang="en-US" sz="1300" dirty="0" smtClean="0">
                <a:latin typeface="Times New Roman" pitchFamily="18" charset="0"/>
                <a:cs typeface="Times New Roman" pitchFamily="18" charset="0"/>
              </a:rPr>
            </a:br>
            <a:r>
              <a:rPr lang="en-US" sz="1300" dirty="0" smtClean="0">
                <a:latin typeface="Times New Roman" pitchFamily="18" charset="0"/>
                <a:cs typeface="Times New Roman" pitchFamily="18" charset="0"/>
              </a:rPr>
              <a:t>def </a:t>
            </a:r>
            <a:r>
              <a:rPr lang="en-US" sz="1300" dirty="0" err="1" smtClean="0">
                <a:latin typeface="Times New Roman" pitchFamily="18" charset="0"/>
                <a:cs typeface="Times New Roman" pitchFamily="18" charset="0"/>
              </a:rPr>
              <a:t>mae</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return </a:t>
            </a:r>
            <a:r>
              <a:rPr lang="en-US" sz="1300" dirty="0" err="1" smtClean="0">
                <a:latin typeface="Times New Roman" pitchFamily="18" charset="0"/>
                <a:cs typeface="Times New Roman" pitchFamily="18" charset="0"/>
              </a:rPr>
              <a:t>K.mean</a:t>
            </a:r>
            <a:r>
              <a:rPr lang="en-US" sz="1300" dirty="0" smtClean="0">
                <a:latin typeface="Times New Roman" pitchFamily="18" charset="0"/>
                <a:cs typeface="Times New Roman" pitchFamily="18" charset="0"/>
              </a:rPr>
              <a:t>(K.abs(</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a:r>
            <a:br>
              <a:rPr lang="en-US" sz="1300" dirty="0" smtClean="0">
                <a:latin typeface="Times New Roman" pitchFamily="18" charset="0"/>
                <a:cs typeface="Times New Roman" pitchFamily="18" charset="0"/>
              </a:rPr>
            </a:br>
            <a:r>
              <a:rPr lang="en-US" sz="1300" dirty="0" smtClean="0">
                <a:latin typeface="Times New Roman" pitchFamily="18" charset="0"/>
                <a:cs typeface="Times New Roman" pitchFamily="18" charset="0"/>
              </a:rPr>
              <a:t>def </a:t>
            </a:r>
            <a:r>
              <a:rPr lang="en-US" sz="1300" dirty="0" err="1" smtClean="0">
                <a:latin typeface="Times New Roman" pitchFamily="18" charset="0"/>
                <a:cs typeface="Times New Roman" pitchFamily="18" charset="0"/>
              </a:rPr>
              <a:t>mse</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a:t>
            </a:r>
          </a:p>
          <a:p>
            <a:r>
              <a:rPr lang="en-US" sz="1300" dirty="0" smtClean="0">
                <a:latin typeface="Times New Roman" pitchFamily="18" charset="0"/>
                <a:cs typeface="Times New Roman" pitchFamily="18" charset="0"/>
              </a:rPr>
              <a:t>    return </a:t>
            </a:r>
            <a:r>
              <a:rPr lang="en-US" sz="1300" dirty="0" err="1" smtClean="0">
                <a:latin typeface="Times New Roman" pitchFamily="18" charset="0"/>
                <a:cs typeface="Times New Roman" pitchFamily="18" charset="0"/>
              </a:rPr>
              <a:t>K.mean</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K.square</a:t>
            </a:r>
            <a:r>
              <a:rPr lang="en-US" sz="1300" dirty="0" smtClean="0">
                <a:latin typeface="Times New Roman" pitchFamily="18" charset="0"/>
                <a:cs typeface="Times New Roman" pitchFamily="18" charset="0"/>
              </a:rPr>
              <a:t>(</a:t>
            </a:r>
            <a:r>
              <a:rPr lang="en-US" sz="1300" dirty="0" err="1" smtClean="0">
                <a:latin typeface="Times New Roman" pitchFamily="18" charset="0"/>
                <a:cs typeface="Times New Roman" pitchFamily="18" charset="0"/>
              </a:rPr>
              <a:t>y_true</a:t>
            </a:r>
            <a:r>
              <a:rPr lang="en-US" sz="1300" dirty="0" smtClean="0">
                <a:latin typeface="Times New Roman" pitchFamily="18" charset="0"/>
                <a:cs typeface="Times New Roman" pitchFamily="18" charset="0"/>
              </a:rPr>
              <a:t> - </a:t>
            </a:r>
            <a:r>
              <a:rPr lang="en-US" sz="1300" dirty="0" err="1" smtClean="0">
                <a:latin typeface="Times New Roman" pitchFamily="18" charset="0"/>
                <a:cs typeface="Times New Roman" pitchFamily="18" charset="0"/>
              </a:rPr>
              <a:t>y_pred</a:t>
            </a:r>
            <a:r>
              <a:rPr lang="en-US" sz="1300" dirty="0" smtClean="0">
                <a:latin typeface="Times New Roman" pitchFamily="18" charset="0"/>
                <a:cs typeface="Times New Roman" pitchFamily="18" charset="0"/>
              </a:rPr>
              <a:t>)) </a:t>
            </a:r>
          </a:p>
          <a:p>
            <a:endParaRPr lang="en-IN" sz="1300" dirty="0" smtClean="0">
              <a:latin typeface="Times New Roman" pitchFamily="18" charset="0"/>
              <a:cs typeface="Times New Roman" pitchFamily="18" charset="0"/>
            </a:endParaRPr>
          </a:p>
          <a:p>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smtClean="0">
                <a:latin typeface="Times New Roman" pitchFamily="18" charset="0"/>
                <a:cs typeface="Times New Roman" pitchFamily="18" charset="0"/>
              </a:rPr>
              <a:t>ALGORITHM</a:t>
            </a:r>
          </a:p>
          <a:p>
            <a:endParaRPr lang="en-IN" sz="1300" dirty="0" smtClean="0">
              <a:latin typeface="Times New Roman" pitchFamily="18" charset="0"/>
              <a:cs typeface="Times New Roman" pitchFamily="18" charset="0"/>
            </a:endParaRPr>
          </a:p>
          <a:p>
            <a:pPr algn="just"/>
            <a:r>
              <a:rPr lang="en-IN" sz="1400" dirty="0" err="1" smtClean="0">
                <a:latin typeface="Times New Roman" pitchFamily="18" charset="0"/>
                <a:cs typeface="Times New Roman" pitchFamily="18" charset="0"/>
              </a:rPr>
              <a:t>Xception</a:t>
            </a:r>
            <a:r>
              <a:rPr lang="en-IN" sz="1400" dirty="0" smtClean="0">
                <a:latin typeface="Times New Roman" pitchFamily="18" charset="0"/>
                <a:cs typeface="Times New Roman" pitchFamily="18" charset="0"/>
              </a:rPr>
              <a:t>: </a:t>
            </a:r>
            <a:r>
              <a:rPr lang="en-IN" sz="1400" dirty="0" err="1" smtClean="0">
                <a:latin typeface="Times New Roman" pitchFamily="18" charset="0"/>
                <a:cs typeface="Times New Roman" pitchFamily="18" charset="0"/>
              </a:rPr>
              <a:t>Xception</a:t>
            </a:r>
            <a:r>
              <a:rPr lang="en-IN" sz="1400" dirty="0" smtClean="0">
                <a:latin typeface="Times New Roman" pitchFamily="18" charset="0"/>
                <a:cs typeface="Times New Roman" pitchFamily="18" charset="0"/>
              </a:rPr>
              <a:t> is a </a:t>
            </a:r>
            <a:r>
              <a:rPr lang="en-IN" sz="1400" dirty="0" err="1" smtClean="0">
                <a:latin typeface="Times New Roman" pitchFamily="18" charset="0"/>
                <a:cs typeface="Times New Roman" pitchFamily="18" charset="0"/>
              </a:rPr>
              <a:t>convolutional</a:t>
            </a:r>
            <a:r>
              <a:rPr lang="en-IN" sz="1400" dirty="0" smtClean="0">
                <a:latin typeface="Times New Roman" pitchFamily="18" charset="0"/>
                <a:cs typeface="Times New Roman" pitchFamily="18" charset="0"/>
              </a:rPr>
              <a:t> neural network that is 71 layers deep. You can load a </a:t>
            </a:r>
            <a:r>
              <a:rPr lang="en-IN" sz="1400" dirty="0" err="1" smtClean="0">
                <a:latin typeface="Times New Roman" pitchFamily="18" charset="0"/>
                <a:cs typeface="Times New Roman" pitchFamily="18" charset="0"/>
              </a:rPr>
              <a:t>pretrained</a:t>
            </a:r>
            <a:r>
              <a:rPr lang="en-IN" sz="1400" dirty="0" smtClean="0">
                <a:latin typeface="Times New Roman" pitchFamily="18" charset="0"/>
                <a:cs typeface="Times New Roman" pitchFamily="18" charset="0"/>
              </a:rPr>
              <a:t> version of the network trained on more than a million images from the </a:t>
            </a:r>
            <a:r>
              <a:rPr lang="en-IN" sz="1400" dirty="0" err="1" smtClean="0">
                <a:latin typeface="Times New Roman" pitchFamily="18" charset="0"/>
                <a:cs typeface="Times New Roman" pitchFamily="18" charset="0"/>
              </a:rPr>
              <a:t>ImageNet</a:t>
            </a:r>
            <a:r>
              <a:rPr lang="en-IN" sz="1400" dirty="0" smtClean="0">
                <a:latin typeface="Times New Roman" pitchFamily="18" charset="0"/>
                <a:cs typeface="Times New Roman" pitchFamily="18" charset="0"/>
              </a:rPr>
              <a:t> database. The </a:t>
            </a:r>
            <a:r>
              <a:rPr lang="en-IN" sz="1400" dirty="0" err="1" smtClean="0">
                <a:latin typeface="Times New Roman" pitchFamily="18" charset="0"/>
                <a:cs typeface="Times New Roman" pitchFamily="18" charset="0"/>
              </a:rPr>
              <a:t>pretrained</a:t>
            </a:r>
            <a:r>
              <a:rPr lang="en-IN" sz="1400" dirty="0" smtClean="0">
                <a:latin typeface="Times New Roman" pitchFamily="18" charset="0"/>
                <a:cs typeface="Times New Roman" pitchFamily="18" charset="0"/>
              </a:rPr>
              <a:t> network can classify images into 1000 object categories, such as keyboard, mouse, pencil, and many animals.</a:t>
            </a:r>
            <a:endParaRPr lang="en-US" sz="1400" dirty="0" smtClean="0">
              <a:latin typeface="Times New Roman" pitchFamily="18" charset="0"/>
              <a:cs typeface="Times New Roman" pitchFamily="18" charset="0"/>
            </a:endParaRPr>
          </a:p>
          <a:p>
            <a:endParaRPr lang="en-US" sz="1300" dirty="0" smtClean="0">
              <a:latin typeface="Times New Roman" pitchFamily="18" charset="0"/>
              <a:cs typeface="Times New Roman" pitchFamily="18" charset="0"/>
            </a:endParaRPr>
          </a:p>
        </p:txBody>
      </p:sp>
      <p:sp>
        <p:nvSpPr>
          <p:cNvPr id="5" name="TextBox 4"/>
          <p:cNvSpPr txBox="1"/>
          <p:nvPr/>
        </p:nvSpPr>
        <p:spPr>
          <a:xfrm>
            <a:off x="483079" y="232913"/>
            <a:ext cx="4347713" cy="461665"/>
          </a:xfrm>
          <a:prstGeom prst="rect">
            <a:avLst/>
          </a:prstGeom>
          <a:noFill/>
        </p:spPr>
        <p:txBody>
          <a:bodyPr wrap="square" rtlCol="0">
            <a:spAutoFit/>
          </a:bodyPr>
          <a:lstStyle/>
          <a:p>
            <a:r>
              <a:rPr lang="en-IN" sz="2400" b="1" dirty="0" smtClean="0">
                <a:latin typeface="Times New Roman" pitchFamily="18" charset="0"/>
                <a:cs typeface="Times New Roman" pitchFamily="18" charset="0"/>
              </a:rPr>
              <a:t>EXCEPTION ALGORITHM</a:t>
            </a:r>
            <a:endParaRPr lang="en-US" sz="2400" b="1"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838200" y="776390"/>
            <a:ext cx="9603275" cy="104923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Times New Roman"/>
              <a:buNone/>
            </a:pPr>
            <a:r>
              <a:rPr lang="en-US" sz="2800" dirty="0">
                <a:latin typeface="Times New Roman"/>
                <a:ea typeface="Times New Roman"/>
                <a:cs typeface="Times New Roman"/>
                <a:sym typeface="Times New Roman"/>
              </a:rPr>
              <a:t>ABSTRACT</a:t>
            </a:r>
            <a:endParaRPr sz="2800" dirty="0"/>
          </a:p>
        </p:txBody>
      </p:sp>
      <p:sp>
        <p:nvSpPr>
          <p:cNvPr id="119" name="Google Shape;119;p3"/>
          <p:cNvSpPr txBox="1">
            <a:spLocks noGrp="1"/>
          </p:cNvSpPr>
          <p:nvPr>
            <p:ph idx="1"/>
          </p:nvPr>
        </p:nvSpPr>
        <p:spPr>
          <a:xfrm>
            <a:off x="725311" y="1548015"/>
            <a:ext cx="10515600" cy="4533595"/>
          </a:xfrm>
          <a:prstGeom prst="rect">
            <a:avLst/>
          </a:prstGeom>
          <a:noFill/>
          <a:ln>
            <a:noFill/>
          </a:ln>
        </p:spPr>
        <p:txBody>
          <a:bodyPr spcFirstLastPara="1" wrap="square" lIns="91425" tIns="45700" rIns="91425" bIns="45700" anchor="t" anchorCtr="0">
            <a:noAutofit/>
          </a:bodyPr>
          <a:lstStyle/>
          <a:p>
            <a:pPr marL="0" indent="0" algn="just">
              <a:lnSpc>
                <a:spcPct val="120000"/>
              </a:lnSpc>
              <a:spcBef>
                <a:spcPts val="0"/>
              </a:spcBef>
              <a:buSzPts val="2000"/>
              <a:buNone/>
            </a:pPr>
            <a:r>
              <a:rPr lang="en-US" sz="1600" dirty="0">
                <a:latin typeface="Times New Roman" panose="02020603050405020304" pitchFamily="18" charset="0"/>
                <a:cs typeface="Times New Roman" panose="02020603050405020304" pitchFamily="18" charset="0"/>
              </a:rPr>
              <a:t>This comprehensive study delves into the dynamic landscape of deep learning applications, focusing on the burgeoning realm of deep fakes. Deep learning has seamlessly integrated into fields like natural language processing, machine learning, and computer vision, giving rise to innovative applications. However, the surge in deep fakes, sophisticatedly manipulated videos/images, has become a pressing concern. The nefarious applications of this technology, such as fake news, celebrity impersonations, financial scams, and revenge porn, pose significant threats in the digital realm. Particularly, public figures like celebrities and politicians are highly susceptible to the Deep fake detection challenge. This research systematically assesses both the production and detection aspects of deep fakes, employing diverse deep learning algorithms, including InceptionResnetV2, VGG19, CNN, and </a:t>
            </a:r>
            <a:r>
              <a:rPr lang="en-US" sz="1600" dirty="0" err="1">
                <a:latin typeface="Times New Roman" panose="02020603050405020304" pitchFamily="18" charset="0"/>
                <a:cs typeface="Times New Roman" panose="02020603050405020304" pitchFamily="18" charset="0"/>
              </a:rPr>
              <a:t>Xception</a:t>
            </a:r>
            <a:r>
              <a:rPr lang="en-US" sz="1600" dirty="0">
                <a:latin typeface="Times New Roman" panose="02020603050405020304" pitchFamily="18" charset="0"/>
                <a:cs typeface="Times New Roman" panose="02020603050405020304" pitchFamily="18" charset="0"/>
              </a:rPr>
              <a:t>. The evaluation, conducted on a Kaggle deep fake dataset, highlights </a:t>
            </a:r>
            <a:r>
              <a:rPr lang="en-US" sz="1600" dirty="0" err="1">
                <a:latin typeface="Times New Roman" panose="02020603050405020304" pitchFamily="18" charset="0"/>
                <a:cs typeface="Times New Roman" panose="02020603050405020304" pitchFamily="18" charset="0"/>
              </a:rPr>
              <a:t>Xception</a:t>
            </a:r>
            <a:r>
              <a:rPr lang="en-US" sz="1600" dirty="0">
                <a:latin typeface="Times New Roman" panose="02020603050405020304" pitchFamily="18" charset="0"/>
                <a:cs typeface="Times New Roman" panose="02020603050405020304" pitchFamily="18" charset="0"/>
              </a:rPr>
              <a:t> as the most accurate among the algorithms studied. As malicious uses of deep fakes escalate, the imperative for robust detection mechanisms intensifies to safeguard against potential societal consequences. </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496082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83E06D-735D-1BBF-80F5-5CAC15822CF9}"/>
              </a:ext>
            </a:extLst>
          </p:cNvPr>
          <p:cNvSpPr>
            <a:spLocks noGrp="1"/>
          </p:cNvSpPr>
          <p:nvPr>
            <p:ph type="title"/>
          </p:nvPr>
        </p:nvSpPr>
        <p:spPr>
          <a:xfrm>
            <a:off x="126988" y="156366"/>
            <a:ext cx="10515600" cy="711835"/>
          </a:xfrm>
        </p:spPr>
        <p:txBody>
          <a:bodyPr>
            <a:normAutofit/>
          </a:bodyPr>
          <a:lstStyle/>
          <a:p>
            <a:r>
              <a:rPr lang="en-US" sz="2400" b="1" u="sng" dirty="0">
                <a:latin typeface="Times New Roman" panose="02020603050405020304" pitchFamily="18" charset="0"/>
                <a:cs typeface="Times New Roman" panose="02020603050405020304" pitchFamily="18" charset="0"/>
              </a:rPr>
              <a:t>OUTPUT:</a:t>
            </a:r>
            <a:endParaRPr lang="en-IN" sz="2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6F5F23D9-E53E-81D9-FB98-7BD79B9F29CA}"/>
              </a:ext>
            </a:extLst>
          </p:cNvPr>
          <p:cNvSpPr>
            <a:spLocks noGrp="1"/>
          </p:cNvSpPr>
          <p:nvPr>
            <p:ph idx="1"/>
          </p:nvPr>
        </p:nvSpPr>
        <p:spPr>
          <a:xfrm>
            <a:off x="678815" y="950118"/>
            <a:ext cx="10515600" cy="4957763"/>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STEP-1</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IN" sz="2400" dirty="0" smtClean="0">
                <a:latin typeface="Times New Roman" panose="02020603050405020304" pitchFamily="18" charset="0"/>
                <a:cs typeface="Times New Roman" panose="02020603050405020304" pitchFamily="18" charset="0"/>
              </a:rPr>
              <a:t>STEP-2</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1AA63E7A-2CC8-E4A4-0411-06459E5E2C3F}"/>
              </a:ext>
            </a:extLst>
          </p:cNvPr>
          <p:cNvPicPr>
            <a:picLocks noChangeAspect="1"/>
          </p:cNvPicPr>
          <p:nvPr/>
        </p:nvPicPr>
        <p:blipFill>
          <a:blip r:embed="rId3"/>
          <a:stretch>
            <a:fillRect/>
          </a:stretch>
        </p:blipFill>
        <p:spPr>
          <a:xfrm>
            <a:off x="3076959" y="258791"/>
            <a:ext cx="6058415" cy="3105510"/>
          </a:xfrm>
          <a:prstGeom prst="rect">
            <a:avLst/>
          </a:prstGeom>
        </p:spPr>
      </p:pic>
      <p:pic>
        <p:nvPicPr>
          <p:cNvPr id="13" name="Picture 12">
            <a:extLst>
              <a:ext uri="{FF2B5EF4-FFF2-40B4-BE49-F238E27FC236}">
                <a16:creationId xmlns="" xmlns:a16="http://schemas.microsoft.com/office/drawing/2014/main" id="{1A25F362-2127-B96F-49FB-8712CF59D966}"/>
              </a:ext>
            </a:extLst>
          </p:cNvPr>
          <p:cNvPicPr>
            <a:picLocks noChangeAspect="1"/>
          </p:cNvPicPr>
          <p:nvPr/>
        </p:nvPicPr>
        <p:blipFill>
          <a:blip r:embed="rId4"/>
          <a:stretch>
            <a:fillRect/>
          </a:stretch>
        </p:blipFill>
        <p:spPr>
          <a:xfrm>
            <a:off x="3131388" y="3752491"/>
            <a:ext cx="6064370" cy="2863970"/>
          </a:xfrm>
          <a:prstGeom prst="rect">
            <a:avLst/>
          </a:prstGeom>
        </p:spPr>
      </p:pic>
    </p:spTree>
    <p:extLst>
      <p:ext uri="{BB962C8B-B14F-4D97-AF65-F5344CB8AC3E}">
        <p14:creationId xmlns="" xmlns:p14="http://schemas.microsoft.com/office/powerpoint/2010/main" val="1323436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92875"/>
          </a:xfrm>
        </p:spPr>
        <p:txBody>
          <a:bodyPr/>
          <a:lstStyle/>
          <a:p>
            <a:r>
              <a:rPr lang="en-IN" dirty="0" smtClean="0"/>
              <a:t>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t>
            </a:r>
            <a:r>
              <a:rPr lang="en-IN" sz="2400" dirty="0" smtClean="0">
                <a:latin typeface="Times New Roman" pitchFamily="18" charset="0"/>
                <a:cs typeface="Times New Roman" pitchFamily="18" charset="0"/>
              </a:rPr>
              <a:t>STEP-4</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p>
        </p:txBody>
      </p:sp>
      <p:pic>
        <p:nvPicPr>
          <p:cNvPr id="4" name="Content Placeholder 3">
            <a:extLst>
              <a:ext uri="{FF2B5EF4-FFF2-40B4-BE49-F238E27FC236}">
                <a16:creationId xmlns="" xmlns:a16="http://schemas.microsoft.com/office/drawing/2014/main" id="{F8A44078-D1A8-7A2F-EA75-BF607EC9B843}"/>
              </a:ext>
            </a:extLst>
          </p:cNvPr>
          <p:cNvPicPr>
            <a:picLocks noGrp="1" noChangeAspect="1"/>
          </p:cNvPicPr>
          <p:nvPr>
            <p:ph idx="1"/>
          </p:nvPr>
        </p:nvPicPr>
        <p:blipFill>
          <a:blip r:embed="rId2"/>
          <a:stretch>
            <a:fillRect/>
          </a:stretch>
        </p:blipFill>
        <p:spPr>
          <a:xfrm>
            <a:off x="2745728" y="255617"/>
            <a:ext cx="6432778" cy="3160443"/>
          </a:xfrm>
          <a:prstGeom prst="rect">
            <a:avLst/>
          </a:prstGeom>
        </p:spPr>
      </p:pic>
      <p:pic>
        <p:nvPicPr>
          <p:cNvPr id="5" name="Picture 4">
            <a:extLst>
              <a:ext uri="{FF2B5EF4-FFF2-40B4-BE49-F238E27FC236}">
                <a16:creationId xmlns="" xmlns:a16="http://schemas.microsoft.com/office/drawing/2014/main" id="{253269B2-C597-17D6-590F-A45AF8AE6A55}"/>
              </a:ext>
            </a:extLst>
          </p:cNvPr>
          <p:cNvPicPr>
            <a:picLocks noChangeAspect="1"/>
          </p:cNvPicPr>
          <p:nvPr/>
        </p:nvPicPr>
        <p:blipFill>
          <a:blip r:embed="rId3"/>
          <a:stretch>
            <a:fillRect/>
          </a:stretch>
        </p:blipFill>
        <p:spPr>
          <a:xfrm>
            <a:off x="2623111" y="3631720"/>
            <a:ext cx="6589900" cy="3053751"/>
          </a:xfrm>
          <a:prstGeom prst="rect">
            <a:avLst/>
          </a:prstGeom>
        </p:spPr>
      </p:pic>
      <p:sp>
        <p:nvSpPr>
          <p:cNvPr id="7" name="TextBox 6"/>
          <p:cNvSpPr txBox="1"/>
          <p:nvPr/>
        </p:nvSpPr>
        <p:spPr>
          <a:xfrm>
            <a:off x="914401" y="1518250"/>
            <a:ext cx="1276708" cy="461665"/>
          </a:xfrm>
          <a:prstGeom prst="rect">
            <a:avLst/>
          </a:prstGeom>
          <a:noFill/>
        </p:spPr>
        <p:txBody>
          <a:bodyPr wrap="square" rtlCol="0">
            <a:spAutoFit/>
          </a:bodyPr>
          <a:lstStyle/>
          <a:p>
            <a:r>
              <a:rPr lang="en-IN" sz="2400" dirty="0" smtClean="0">
                <a:latin typeface="Times New Roman" pitchFamily="18" charset="0"/>
                <a:cs typeface="Times New Roman" pitchFamily="18" charset="0"/>
              </a:rPr>
              <a:t>STEP-3</a:t>
            </a:r>
            <a:endParaRPr lang="en-US" sz="2400"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br>
              <a:rPr lang="en-IN" dirty="0" smtClean="0"/>
            </a:br>
            <a:endParaRPr lang="en-US" dirty="0"/>
          </a:p>
        </p:txBody>
      </p:sp>
      <p:pic>
        <p:nvPicPr>
          <p:cNvPr id="4" name="Content Placeholder 3">
            <a:extLst>
              <a:ext uri="{FF2B5EF4-FFF2-40B4-BE49-F238E27FC236}">
                <a16:creationId xmlns="" xmlns:a16="http://schemas.microsoft.com/office/drawing/2014/main" id="{761C4A52-EAF5-A3FB-FA7B-6B0522BCC841}"/>
              </a:ext>
            </a:extLst>
          </p:cNvPr>
          <p:cNvPicPr>
            <a:picLocks noGrp="1" noChangeAspect="1"/>
          </p:cNvPicPr>
          <p:nvPr>
            <p:ph idx="1"/>
          </p:nvPr>
        </p:nvPicPr>
        <p:blipFill>
          <a:blip r:embed="rId2"/>
          <a:stretch>
            <a:fillRect/>
          </a:stretch>
        </p:blipFill>
        <p:spPr>
          <a:xfrm>
            <a:off x="2493034" y="324628"/>
            <a:ext cx="7168552" cy="2858519"/>
          </a:xfrm>
          <a:prstGeom prst="rect">
            <a:avLst/>
          </a:prstGeom>
        </p:spPr>
      </p:pic>
      <p:pic>
        <p:nvPicPr>
          <p:cNvPr id="5" name="Picture 4">
            <a:extLst>
              <a:ext uri="{FF2B5EF4-FFF2-40B4-BE49-F238E27FC236}">
                <a16:creationId xmlns="" xmlns:a16="http://schemas.microsoft.com/office/drawing/2014/main" id="{0CE3D58F-192A-78A2-21A7-39841060E959}"/>
              </a:ext>
            </a:extLst>
          </p:cNvPr>
          <p:cNvPicPr>
            <a:picLocks noChangeAspect="1"/>
          </p:cNvPicPr>
          <p:nvPr/>
        </p:nvPicPr>
        <p:blipFill>
          <a:blip r:embed="rId3"/>
          <a:stretch>
            <a:fillRect/>
          </a:stretch>
        </p:blipFill>
        <p:spPr>
          <a:xfrm>
            <a:off x="2467155" y="3605309"/>
            <a:ext cx="7358332" cy="2950766"/>
          </a:xfrm>
          <a:prstGeom prst="rect">
            <a:avLst/>
          </a:prstGeom>
        </p:spPr>
      </p:pic>
      <p:sp>
        <p:nvSpPr>
          <p:cNvPr id="7" name="Rectangle 6"/>
          <p:cNvSpPr/>
          <p:nvPr/>
        </p:nvSpPr>
        <p:spPr>
          <a:xfrm>
            <a:off x="634860" y="1639820"/>
            <a:ext cx="1159292" cy="461665"/>
          </a:xfrm>
          <a:prstGeom prst="rect">
            <a:avLst/>
          </a:prstGeom>
        </p:spPr>
        <p:txBody>
          <a:bodyPr wrap="none">
            <a:spAutoFit/>
          </a:bodyPr>
          <a:lstStyle/>
          <a:p>
            <a:r>
              <a:rPr lang="en-IN" sz="2400" dirty="0" smtClean="0">
                <a:latin typeface="Times New Roman" pitchFamily="18" charset="0"/>
                <a:cs typeface="Times New Roman" pitchFamily="18" charset="0"/>
              </a:rPr>
              <a:t>STEP-5</a:t>
            </a:r>
            <a:endParaRPr lang="en-US" sz="2400" dirty="0">
              <a:latin typeface="Times New Roman" pitchFamily="18" charset="0"/>
              <a:cs typeface="Times New Roman" pitchFamily="18" charset="0"/>
            </a:endParaRPr>
          </a:p>
        </p:txBody>
      </p:sp>
      <p:sp>
        <p:nvSpPr>
          <p:cNvPr id="8" name="Rectangle 7"/>
          <p:cNvSpPr/>
          <p:nvPr/>
        </p:nvSpPr>
        <p:spPr>
          <a:xfrm>
            <a:off x="669366" y="4840221"/>
            <a:ext cx="1159292" cy="465024"/>
          </a:xfrm>
          <a:prstGeom prst="rect">
            <a:avLst/>
          </a:prstGeom>
        </p:spPr>
        <p:txBody>
          <a:bodyPr wrap="square">
            <a:spAutoFit/>
          </a:bodyPr>
          <a:lstStyle/>
          <a:p>
            <a:r>
              <a:rPr lang="en-IN" sz="2400" dirty="0" smtClean="0">
                <a:latin typeface="Times New Roman" pitchFamily="18" charset="0"/>
                <a:cs typeface="Times New Roman" pitchFamily="18" charset="0"/>
              </a:rPr>
              <a:t>STEP-6</a:t>
            </a:r>
            <a:endParaRPr lang="en-US" sz="24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br>
              <a:rPr lang="en-IN" dirty="0" smtClean="0"/>
            </a:br>
            <a:endParaRPr lang="en-US" dirty="0"/>
          </a:p>
        </p:txBody>
      </p:sp>
      <p:pic>
        <p:nvPicPr>
          <p:cNvPr id="4" name="Content Placeholder 3">
            <a:extLst>
              <a:ext uri="{FF2B5EF4-FFF2-40B4-BE49-F238E27FC236}">
                <a16:creationId xmlns="" xmlns:a16="http://schemas.microsoft.com/office/drawing/2014/main" id="{E84760D7-D270-BC52-72B9-FDFED1315414}"/>
              </a:ext>
            </a:extLst>
          </p:cNvPr>
          <p:cNvPicPr>
            <a:picLocks noGrp="1" noChangeAspect="1"/>
          </p:cNvPicPr>
          <p:nvPr>
            <p:ph idx="1"/>
          </p:nvPr>
        </p:nvPicPr>
        <p:blipFill>
          <a:blip r:embed="rId2"/>
          <a:stretch>
            <a:fillRect/>
          </a:stretch>
        </p:blipFill>
        <p:spPr>
          <a:xfrm>
            <a:off x="2587924" y="181153"/>
            <a:ext cx="6935638" cy="3217655"/>
          </a:xfrm>
          <a:prstGeom prst="rect">
            <a:avLst/>
          </a:prstGeom>
        </p:spPr>
      </p:pic>
      <p:pic>
        <p:nvPicPr>
          <p:cNvPr id="5" name="Picture 4">
            <a:extLst>
              <a:ext uri="{FF2B5EF4-FFF2-40B4-BE49-F238E27FC236}">
                <a16:creationId xmlns="" xmlns:a16="http://schemas.microsoft.com/office/drawing/2014/main" id="{69DBA866-3E21-6FED-7DB2-2A9C08A4A07D}"/>
              </a:ext>
            </a:extLst>
          </p:cNvPr>
          <p:cNvPicPr>
            <a:picLocks noChangeAspect="1"/>
          </p:cNvPicPr>
          <p:nvPr/>
        </p:nvPicPr>
        <p:blipFill>
          <a:blip r:embed="rId3"/>
          <a:stretch>
            <a:fillRect/>
          </a:stretch>
        </p:blipFill>
        <p:spPr>
          <a:xfrm>
            <a:off x="2656937" y="3700198"/>
            <a:ext cx="6892506" cy="2968021"/>
          </a:xfrm>
          <a:prstGeom prst="rect">
            <a:avLst/>
          </a:prstGeom>
        </p:spPr>
      </p:pic>
      <p:sp>
        <p:nvSpPr>
          <p:cNvPr id="6" name="TextBox 5"/>
          <p:cNvSpPr txBox="1"/>
          <p:nvPr/>
        </p:nvSpPr>
        <p:spPr>
          <a:xfrm>
            <a:off x="715992" y="1552754"/>
            <a:ext cx="1871878" cy="461665"/>
          </a:xfrm>
          <a:prstGeom prst="rect">
            <a:avLst/>
          </a:prstGeom>
          <a:noFill/>
        </p:spPr>
        <p:txBody>
          <a:bodyPr wrap="square" rtlCol="0">
            <a:spAutoFit/>
          </a:bodyPr>
          <a:lstStyle/>
          <a:p>
            <a:r>
              <a:rPr lang="en-IN" sz="2400" dirty="0" smtClean="0">
                <a:latin typeface="Times New Roman" pitchFamily="18" charset="0"/>
                <a:cs typeface="Times New Roman" pitchFamily="18" charset="0"/>
              </a:rPr>
              <a:t>STEP-7</a:t>
            </a:r>
            <a:endParaRPr lang="en-US" sz="2400" dirty="0">
              <a:latin typeface="Times New Roman" pitchFamily="18" charset="0"/>
              <a:cs typeface="Times New Roman" pitchFamily="18" charset="0"/>
            </a:endParaRPr>
          </a:p>
        </p:txBody>
      </p:sp>
      <p:sp>
        <p:nvSpPr>
          <p:cNvPr id="7" name="Rectangle 6"/>
          <p:cNvSpPr/>
          <p:nvPr/>
        </p:nvSpPr>
        <p:spPr>
          <a:xfrm>
            <a:off x="819509" y="4788462"/>
            <a:ext cx="1457723" cy="461665"/>
          </a:xfrm>
          <a:prstGeom prst="rect">
            <a:avLst/>
          </a:prstGeom>
        </p:spPr>
        <p:txBody>
          <a:bodyPr wrap="square">
            <a:spAutoFit/>
          </a:bodyPr>
          <a:lstStyle/>
          <a:p>
            <a:r>
              <a:rPr lang="en-IN" sz="2400" dirty="0" smtClean="0">
                <a:latin typeface="Times New Roman" pitchFamily="18" charset="0"/>
                <a:cs typeface="Times New Roman" pitchFamily="18" charset="0"/>
              </a:rPr>
              <a:t>STEP-8</a:t>
            </a:r>
            <a:endParaRPr lang="en-US" sz="24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br>
              <a:rPr lang="en-IN" dirty="0" smtClean="0"/>
            </a:br>
            <a:endParaRPr lang="en-US" dirty="0"/>
          </a:p>
        </p:txBody>
      </p:sp>
      <p:pic>
        <p:nvPicPr>
          <p:cNvPr id="4" name="Content Placeholder 3">
            <a:extLst>
              <a:ext uri="{FF2B5EF4-FFF2-40B4-BE49-F238E27FC236}">
                <a16:creationId xmlns="" xmlns:a16="http://schemas.microsoft.com/office/drawing/2014/main" id="{CCC8AA59-B51E-44EB-C1D6-F47EEEDF139A}"/>
              </a:ext>
            </a:extLst>
          </p:cNvPr>
          <p:cNvPicPr>
            <a:picLocks noGrp="1" noChangeAspect="1"/>
          </p:cNvPicPr>
          <p:nvPr>
            <p:ph idx="1"/>
          </p:nvPr>
        </p:nvPicPr>
        <p:blipFill>
          <a:blip r:embed="rId2"/>
          <a:stretch>
            <a:fillRect/>
          </a:stretch>
        </p:blipFill>
        <p:spPr>
          <a:xfrm>
            <a:off x="2441276" y="3418725"/>
            <a:ext cx="6538822" cy="3223614"/>
          </a:xfrm>
          <a:prstGeom prst="rect">
            <a:avLst/>
          </a:prstGeom>
        </p:spPr>
      </p:pic>
      <p:pic>
        <p:nvPicPr>
          <p:cNvPr id="5" name="Picture 4">
            <a:extLst>
              <a:ext uri="{FF2B5EF4-FFF2-40B4-BE49-F238E27FC236}">
                <a16:creationId xmlns="" xmlns:a16="http://schemas.microsoft.com/office/drawing/2014/main" id="{6D205694-EB79-A934-73B7-41FCFF933271}"/>
              </a:ext>
            </a:extLst>
          </p:cNvPr>
          <p:cNvPicPr>
            <a:picLocks noChangeAspect="1"/>
          </p:cNvPicPr>
          <p:nvPr/>
        </p:nvPicPr>
        <p:blipFill>
          <a:blip r:embed="rId3"/>
          <a:stretch>
            <a:fillRect/>
          </a:stretch>
        </p:blipFill>
        <p:spPr>
          <a:xfrm>
            <a:off x="2420220" y="120082"/>
            <a:ext cx="6464988" cy="2954514"/>
          </a:xfrm>
          <a:prstGeom prst="rect">
            <a:avLst/>
          </a:prstGeom>
        </p:spPr>
      </p:pic>
      <p:sp>
        <p:nvSpPr>
          <p:cNvPr id="6" name="Rectangle 5"/>
          <p:cNvSpPr/>
          <p:nvPr/>
        </p:nvSpPr>
        <p:spPr>
          <a:xfrm>
            <a:off x="626235" y="1372401"/>
            <a:ext cx="1159292" cy="461665"/>
          </a:xfrm>
          <a:prstGeom prst="rect">
            <a:avLst/>
          </a:prstGeom>
        </p:spPr>
        <p:txBody>
          <a:bodyPr wrap="none">
            <a:spAutoFit/>
          </a:bodyPr>
          <a:lstStyle/>
          <a:p>
            <a:r>
              <a:rPr lang="en-IN" sz="2400" dirty="0" smtClean="0">
                <a:latin typeface="Times New Roman" pitchFamily="18" charset="0"/>
                <a:cs typeface="Times New Roman" pitchFamily="18" charset="0"/>
              </a:rPr>
              <a:t>STEP-9</a:t>
            </a:r>
            <a:endParaRPr lang="en-US" sz="2400" dirty="0">
              <a:latin typeface="Times New Roman" pitchFamily="18" charset="0"/>
              <a:cs typeface="Times New Roman" pitchFamily="18" charset="0"/>
            </a:endParaRPr>
          </a:p>
        </p:txBody>
      </p:sp>
      <p:sp>
        <p:nvSpPr>
          <p:cNvPr id="7" name="Rectangle 6"/>
          <p:cNvSpPr/>
          <p:nvPr/>
        </p:nvSpPr>
        <p:spPr>
          <a:xfrm>
            <a:off x="574476" y="4598681"/>
            <a:ext cx="1313180" cy="461665"/>
          </a:xfrm>
          <a:prstGeom prst="rect">
            <a:avLst/>
          </a:prstGeom>
        </p:spPr>
        <p:txBody>
          <a:bodyPr wrap="none">
            <a:spAutoFit/>
          </a:bodyPr>
          <a:lstStyle/>
          <a:p>
            <a:r>
              <a:rPr lang="en-IN" sz="2400" dirty="0" smtClean="0">
                <a:latin typeface="Times New Roman" pitchFamily="18" charset="0"/>
                <a:cs typeface="Times New Roman" pitchFamily="18" charset="0"/>
              </a:rPr>
              <a:t>STEP-10</a:t>
            </a:r>
            <a:endParaRPr lang="en-US" sz="24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br>
              <a:rPr lang="en-IN" dirty="0" smtClean="0"/>
            </a:br>
            <a:endParaRPr lang="en-US" dirty="0"/>
          </a:p>
        </p:txBody>
      </p:sp>
      <p:pic>
        <p:nvPicPr>
          <p:cNvPr id="4" name="Content Placeholder 3"/>
          <p:cNvPicPr>
            <a:picLocks noGrp="1"/>
          </p:cNvPicPr>
          <p:nvPr>
            <p:ph idx="1"/>
          </p:nvPr>
        </p:nvPicPr>
        <p:blipFill>
          <a:blip r:embed="rId2" cstate="print"/>
          <a:stretch>
            <a:fillRect/>
          </a:stretch>
        </p:blipFill>
        <p:spPr>
          <a:xfrm>
            <a:off x="2783408" y="3528204"/>
            <a:ext cx="6515868" cy="3329796"/>
          </a:xfrm>
          <a:prstGeom prst="rect">
            <a:avLst/>
          </a:prstGeom>
          <a:noFill/>
          <a:ln>
            <a:noFill/>
          </a:ln>
        </p:spPr>
      </p:pic>
      <p:pic>
        <p:nvPicPr>
          <p:cNvPr id="5" name="Picture 4"/>
          <p:cNvPicPr/>
          <p:nvPr/>
        </p:nvPicPr>
        <p:blipFill>
          <a:blip r:embed="rId3" cstate="print"/>
          <a:stretch>
            <a:fillRect/>
          </a:stretch>
        </p:blipFill>
        <p:spPr>
          <a:xfrm>
            <a:off x="2789794" y="486099"/>
            <a:ext cx="6518107" cy="2800566"/>
          </a:xfrm>
          <a:prstGeom prst="rect">
            <a:avLst/>
          </a:prstGeom>
          <a:noFill/>
          <a:ln>
            <a:noFill/>
          </a:ln>
        </p:spPr>
      </p:pic>
      <p:sp>
        <p:nvSpPr>
          <p:cNvPr id="7" name="Rectangle 6"/>
          <p:cNvSpPr/>
          <p:nvPr/>
        </p:nvSpPr>
        <p:spPr>
          <a:xfrm>
            <a:off x="833268" y="1760591"/>
            <a:ext cx="1301767" cy="461665"/>
          </a:xfrm>
          <a:prstGeom prst="rect">
            <a:avLst/>
          </a:prstGeom>
        </p:spPr>
        <p:txBody>
          <a:bodyPr wrap="none">
            <a:spAutoFit/>
          </a:bodyPr>
          <a:lstStyle/>
          <a:p>
            <a:r>
              <a:rPr lang="en-IN" sz="2400" dirty="0" smtClean="0">
                <a:latin typeface="Times New Roman" pitchFamily="18" charset="0"/>
                <a:cs typeface="Times New Roman" pitchFamily="18" charset="0"/>
              </a:rPr>
              <a:t>STEP-11</a:t>
            </a:r>
            <a:endParaRPr lang="en-US" sz="2400" dirty="0">
              <a:latin typeface="Times New Roman" pitchFamily="18" charset="0"/>
              <a:cs typeface="Times New Roman" pitchFamily="18" charset="0"/>
            </a:endParaRPr>
          </a:p>
        </p:txBody>
      </p:sp>
      <p:sp>
        <p:nvSpPr>
          <p:cNvPr id="8" name="Rectangle 7"/>
          <p:cNvSpPr/>
          <p:nvPr/>
        </p:nvSpPr>
        <p:spPr>
          <a:xfrm>
            <a:off x="764258" y="4857474"/>
            <a:ext cx="1313180" cy="461665"/>
          </a:xfrm>
          <a:prstGeom prst="rect">
            <a:avLst/>
          </a:prstGeom>
        </p:spPr>
        <p:txBody>
          <a:bodyPr wrap="none">
            <a:spAutoFit/>
          </a:bodyPr>
          <a:lstStyle/>
          <a:p>
            <a:r>
              <a:rPr lang="en-IN" sz="2400" dirty="0" smtClean="0">
                <a:latin typeface="Times New Roman" pitchFamily="18" charset="0"/>
                <a:cs typeface="Times New Roman" pitchFamily="18" charset="0"/>
              </a:rPr>
              <a:t>STEP-12</a:t>
            </a:r>
            <a:endParaRPr lang="en-US" sz="2400"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221B95-A7AA-E7A9-BEEA-E43180D5B0A5}"/>
              </a:ext>
            </a:extLst>
          </p:cNvPr>
          <p:cNvSpPr>
            <a:spLocks noGrp="1"/>
          </p:cNvSpPr>
          <p:nvPr>
            <p:ph type="title"/>
          </p:nvPr>
        </p:nvSpPr>
        <p:spPr>
          <a:xfrm>
            <a:off x="419136" y="191521"/>
            <a:ext cx="11010863" cy="1325563"/>
          </a:xfrm>
        </p:spPr>
        <p:txBody>
          <a:bodyPr>
            <a:normAutofit/>
          </a:bodyPr>
          <a:lstStyle/>
          <a:p>
            <a:r>
              <a:rPr lang="en-IN" sz="3200" b="1" dirty="0" smtClean="0">
                <a:latin typeface="Times New Roman" panose="02020603050405020304" pitchFamily="18" charset="0"/>
                <a:cs typeface="Times New Roman" panose="02020603050405020304" pitchFamily="18" charset="0"/>
              </a:rPr>
              <a:t>PREDECTION OF FAKE IMAGES OR VIDEOS</a:t>
            </a:r>
            <a:endParaRPr lang="en-IN" sz="3200" b="1"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 xmlns:a16="http://schemas.microsoft.com/office/drawing/2014/main" id="{71464B70-2A22-61C2-6172-9428C16B3184}"/>
              </a:ext>
            </a:extLst>
          </p:cNvPr>
          <p:cNvSpPr>
            <a:spLocks noGrp="1"/>
          </p:cNvSpPr>
          <p:nvPr>
            <p:ph idx="1"/>
          </p:nvPr>
        </p:nvSpPr>
        <p:spPr>
          <a:xfrm>
            <a:off x="602530" y="1065010"/>
            <a:ext cx="10515600" cy="4351338"/>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A34D35C9-BF5B-0A77-71C1-C7F1A8DB82EF}"/>
              </a:ext>
            </a:extLst>
          </p:cNvPr>
          <p:cNvPicPr>
            <a:picLocks noChangeAspect="1"/>
          </p:cNvPicPr>
          <p:nvPr/>
        </p:nvPicPr>
        <p:blipFill>
          <a:blip r:embed="rId3"/>
          <a:stretch>
            <a:fillRect/>
          </a:stretch>
        </p:blipFill>
        <p:spPr>
          <a:xfrm>
            <a:off x="2303253" y="1388853"/>
            <a:ext cx="7177177" cy="4287328"/>
          </a:xfrm>
          <a:prstGeom prst="rect">
            <a:avLst/>
          </a:prstGeom>
        </p:spPr>
      </p:pic>
    </p:spTree>
    <p:extLst>
      <p:ext uri="{BB962C8B-B14F-4D97-AF65-F5344CB8AC3E}">
        <p14:creationId xmlns="" xmlns:p14="http://schemas.microsoft.com/office/powerpoint/2010/main" val="12771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21" y="365125"/>
            <a:ext cx="10922479" cy="1325563"/>
          </a:xfrm>
        </p:spPr>
        <p:txBody>
          <a:bodyPr>
            <a:normAutofit/>
          </a:bodyPr>
          <a:lstStyle/>
          <a:p>
            <a:r>
              <a:rPr lang="en-IN" sz="3200" b="1" dirty="0" smtClean="0">
                <a:latin typeface="Times New Roman" pitchFamily="18" charset="0"/>
                <a:cs typeface="Times New Roman" pitchFamily="18" charset="0"/>
              </a:rPr>
              <a:t>PREDECTION OF REAL IMAGES OR VIDEOS</a:t>
            </a:r>
            <a:endParaRPr lang="en-US" sz="3200" b="1" dirty="0">
              <a:latin typeface="Times New Roman" pitchFamily="18" charset="0"/>
              <a:cs typeface="Times New Roman" pitchFamily="18" charset="0"/>
            </a:endParaRPr>
          </a:p>
        </p:txBody>
      </p:sp>
      <p:pic>
        <p:nvPicPr>
          <p:cNvPr id="4" name="Content Placeholder 3">
            <a:extLst>
              <a:ext uri="{FF2B5EF4-FFF2-40B4-BE49-F238E27FC236}">
                <a16:creationId xmlns="" xmlns:a16="http://schemas.microsoft.com/office/drawing/2014/main" id="{34BF90C4-EC3A-DB90-F4FC-C0C6707F6938}"/>
              </a:ext>
            </a:extLst>
          </p:cNvPr>
          <p:cNvPicPr>
            <a:picLocks noGrp="1" noChangeAspect="1"/>
          </p:cNvPicPr>
          <p:nvPr>
            <p:ph idx="1"/>
          </p:nvPr>
        </p:nvPicPr>
        <p:blipFill>
          <a:blip r:embed="rId2"/>
          <a:stretch>
            <a:fillRect/>
          </a:stretch>
        </p:blipFill>
        <p:spPr>
          <a:xfrm>
            <a:off x="1958026" y="1825625"/>
            <a:ext cx="8275947" cy="43513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5259" y="365125"/>
            <a:ext cx="11195824" cy="1325563"/>
          </a:xfrm>
        </p:spPr>
        <p:txBody>
          <a:bodyPr>
            <a:normAutofit/>
          </a:bodyPr>
          <a:lstStyle/>
          <a:p>
            <a:r>
              <a:rPr lang="en-IN" sz="3200" b="1" dirty="0" smtClean="0">
                <a:latin typeface="Times New Roman" pitchFamily="18" charset="0"/>
                <a:cs typeface="Times New Roman" pitchFamily="18" charset="0"/>
              </a:rPr>
              <a:t>COMPARISON OF ALGORITHMS </a:t>
            </a:r>
            <a:endParaRPr lang="en-US" sz="3200"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2046353" y="1730157"/>
            <a:ext cx="9152642" cy="412907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 </a:t>
            </a:r>
            <a:br>
              <a:rPr lang="en-IN"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a:stretch>
            <a:fillRect/>
          </a:stretch>
        </p:blipFill>
        <p:spPr bwMode="auto">
          <a:xfrm>
            <a:off x="1777040" y="940279"/>
            <a:ext cx="9109495" cy="4753604"/>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838200" y="290369"/>
            <a:ext cx="9603275" cy="1519379"/>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000"/>
              </a:lnSpc>
              <a:spcBef>
                <a:spcPts val="0"/>
              </a:spcBef>
              <a:spcAft>
                <a:spcPts val="0"/>
              </a:spcAft>
              <a:buClr>
                <a:schemeClr val="dk1"/>
              </a:buClr>
              <a:buSzPts val="2800"/>
              <a:buFont typeface="Times New Roman"/>
              <a:buNone/>
            </a:pPr>
            <a:r>
              <a:rPr lang="en-US" sz="2800" dirty="0">
                <a:latin typeface="Times New Roman"/>
                <a:ea typeface="Times New Roman"/>
                <a:cs typeface="Times New Roman"/>
                <a:sym typeface="Times New Roman"/>
              </a:rPr>
              <a:t/>
            </a:r>
            <a:br>
              <a:rPr lang="en-US" sz="28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INTRODUCTION</a:t>
            </a:r>
            <a:br>
              <a:rPr lang="en-US" sz="2800" dirty="0">
                <a:latin typeface="Times New Roman"/>
                <a:ea typeface="Times New Roman"/>
                <a:cs typeface="Times New Roman"/>
                <a:sym typeface="Times New Roman"/>
              </a:rPr>
            </a:br>
            <a:r>
              <a:rPr lang="en-US" sz="2800" dirty="0">
                <a:latin typeface="Times New Roman"/>
                <a:ea typeface="Times New Roman"/>
                <a:cs typeface="Times New Roman"/>
                <a:sym typeface="Times New Roman"/>
              </a:rPr>
              <a:t/>
            </a:r>
            <a:br>
              <a:rPr lang="en-US" sz="2800" dirty="0">
                <a:latin typeface="Times New Roman"/>
                <a:ea typeface="Times New Roman"/>
                <a:cs typeface="Times New Roman"/>
                <a:sym typeface="Times New Roman"/>
              </a:rPr>
            </a:br>
            <a:endParaRPr sz="2800" dirty="0">
              <a:latin typeface="Times New Roman"/>
              <a:ea typeface="Times New Roman"/>
              <a:cs typeface="Times New Roman"/>
              <a:sym typeface="Times New Roman"/>
            </a:endParaRPr>
          </a:p>
        </p:txBody>
      </p:sp>
      <p:sp>
        <p:nvSpPr>
          <p:cNvPr id="125" name="Google Shape;125;p4"/>
          <p:cNvSpPr txBox="1">
            <a:spLocks noGrp="1"/>
          </p:cNvSpPr>
          <p:nvPr>
            <p:ph idx="1"/>
          </p:nvPr>
        </p:nvSpPr>
        <p:spPr>
          <a:xfrm>
            <a:off x="666044" y="1277418"/>
            <a:ext cx="10687756" cy="5462049"/>
          </a:xfrm>
          <a:prstGeom prst="rect">
            <a:avLst/>
          </a:prstGeom>
          <a:noFill/>
          <a:ln>
            <a:noFill/>
          </a:ln>
        </p:spPr>
        <p:txBody>
          <a:bodyPr spcFirstLastPara="1" wrap="square" lIns="91425" tIns="45700" rIns="91425" bIns="45700" anchor="t" anchorCtr="0">
            <a:normAutofit fontScale="62500" lnSpcReduction="20000"/>
          </a:bodyPr>
          <a:lstStyle/>
          <a:p>
            <a:pPr algn="just">
              <a:lnSpc>
                <a:spcPct val="150000"/>
              </a:lnSpc>
              <a:spcBef>
                <a:spcPts val="1200"/>
              </a:spcBef>
              <a:spcAft>
                <a:spcPts val="1000"/>
              </a:spcAft>
            </a:pPr>
            <a:r>
              <a:rPr lang="en-US" sz="2600" dirty="0">
                <a:latin typeface="Times New Roman" panose="02020603050405020304" pitchFamily="18" charset="0"/>
                <a:ea typeface="Times New Roman"/>
                <a:cs typeface="Times New Roman" panose="02020603050405020304" pitchFamily="18" charset="0"/>
              </a:rPr>
              <a:t>In the realm of technological evolution, the human face stands as the quintessential identifier, a uniquely personal aspect that defines individuals. However, the relentless progress of face synthesis technologies has ushered in an era where the sanctity of facial identity is under siege. The escalating threat of unauthorized face alterations looms large, prominently exemplified by the advent of deep fake technology. This artificial intelligence marvel facilitates the seamless superimposition of one person's face onto another's, all executed without the subject's consent. As a consequence, the profound implications of deep fakes extend far beyond the realm of mere privacy invasion, posing a significant challenge to the integrity of personal and public security.</a:t>
            </a:r>
          </a:p>
          <a:p>
            <a:pPr algn="just">
              <a:lnSpc>
                <a:spcPct val="150000"/>
              </a:lnSpc>
              <a:spcBef>
                <a:spcPts val="1200"/>
              </a:spcBef>
              <a:spcAft>
                <a:spcPts val="1000"/>
              </a:spcAft>
            </a:pPr>
            <a:r>
              <a:rPr lang="en-US" sz="2600" dirty="0">
                <a:latin typeface="Times New Roman" panose="02020603050405020304" pitchFamily="18" charset="0"/>
                <a:ea typeface="Times New Roman"/>
                <a:cs typeface="Times New Roman" panose="02020603050405020304" pitchFamily="18" charset="0"/>
              </a:rPr>
              <a:t>At the forefront of combating this emerging menace is the application of deep learning—a formidable and versatile technology that has left an indelible mark across various domains, including machine learning, computer vision, and natural language processing. With its ability to discern intricate patterns and nuances, deep learning has emerged as a potent tool in the ongoing battle against deep fake proliferation. This transformative technology holds the promise of fortifying our defenses against malicious face alterations, exemplifying the innovative synergy between artificial intelligence and the safeguarding of our fundamental right to identity and security</a:t>
            </a:r>
            <a:r>
              <a:rPr lang="en-US" sz="1800" dirty="0">
                <a:latin typeface="Times New Roman" panose="02020603050405020304" pitchFamily="18" charset="0"/>
                <a:ea typeface="Times New Roman"/>
                <a:cs typeface="Times New Roman" panose="02020603050405020304" pitchFamily="18" charset="0"/>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4" name="TextBox 3">
            <a:extLst>
              <a:ext uri="{FF2B5EF4-FFF2-40B4-BE49-F238E27FC236}">
                <a16:creationId xmlns="" xmlns:a16="http://schemas.microsoft.com/office/drawing/2014/main" id="{F3B27451-D6B8-6D92-E23E-592C3662C377}"/>
              </a:ext>
            </a:extLst>
          </p:cNvPr>
          <p:cNvSpPr txBox="1"/>
          <p:nvPr/>
        </p:nvSpPr>
        <p:spPr>
          <a:xfrm>
            <a:off x="4378960" y="2438400"/>
            <a:ext cx="5527040"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DC5D91-E464-824B-2917-199D21387100}"/>
              </a:ext>
            </a:extLst>
          </p:cNvPr>
          <p:cNvSpPr>
            <a:spLocks noGrp="1"/>
          </p:cNvSpPr>
          <p:nvPr>
            <p:ph type="title"/>
          </p:nvPr>
        </p:nvSpPr>
        <p:spPr>
          <a:xfrm>
            <a:off x="838200" y="226244"/>
            <a:ext cx="10515600" cy="454793"/>
          </a:xfrm>
        </p:spPr>
        <p:txBody>
          <a:bodyPr>
            <a:normAutofit fontScale="90000"/>
          </a:bodyPr>
          <a:lstStyle/>
          <a:p>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EXISTING SYSTEM</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D9492D88-72D3-6F2D-758D-DE733F96E7AF}"/>
              </a:ext>
            </a:extLst>
          </p:cNvPr>
          <p:cNvSpPr>
            <a:spLocks noGrp="1"/>
          </p:cNvSpPr>
          <p:nvPr>
            <p:ph idx="1"/>
          </p:nvPr>
        </p:nvSpPr>
        <p:spPr>
          <a:xfrm>
            <a:off x="956187" y="1237218"/>
            <a:ext cx="10515600" cy="5394538"/>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The existing system focuses on the analysis and utilization of previously deployed deep fake detection algorithms. It extensively explores classic detection methods and contemporary deep learning-based approaches, including Convolutional Neural Networks (CNN), Recurrent Neural Networks (RNN), and Long Short-Term Memory (LSTM). Classic methods often rely on rule-based heuristics, while deep learning methods harness the hierarchical learning capabilities of neural networks to discern intricate patterns indicative of deep fakes. The study aims to provide a comprehensive understanding of the strengths and limitations of these methods in identifying manipulated content. In contrast, the proposed system takes a proactive stance by integrating cutting-edge deep learning algorithms. The proposed system aims to enhance detection accuracy, contributing to a deeper comprehension of deep fake production and distribution for more effective countermeasures. </a:t>
            </a:r>
          </a:p>
        </p:txBody>
      </p:sp>
    </p:spTree>
    <p:extLst>
      <p:ext uri="{BB962C8B-B14F-4D97-AF65-F5344CB8AC3E}">
        <p14:creationId xmlns="" xmlns:p14="http://schemas.microsoft.com/office/powerpoint/2010/main" val="37836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5B84C00-827B-7229-DF5C-9AA1B80710B1}"/>
              </a:ext>
            </a:extLst>
          </p:cNvPr>
          <p:cNvSpPr txBox="1"/>
          <p:nvPr/>
        </p:nvSpPr>
        <p:spPr>
          <a:xfrm>
            <a:off x="893432" y="812110"/>
            <a:ext cx="10082653" cy="3489032"/>
          </a:xfrm>
          <a:prstGeom prst="rect">
            <a:avLst/>
          </a:prstGeom>
          <a:noFill/>
        </p:spPr>
        <p:txBody>
          <a:bodyPr wrap="square">
            <a:spAutoFit/>
          </a:bodyPr>
          <a:lstStyle/>
          <a:p>
            <a:pPr algn="just"/>
            <a:r>
              <a:rPr lang="en-IN" sz="2500" dirty="0">
                <a:latin typeface="Times New Roman" panose="02020603050405020304" pitchFamily="18" charset="0"/>
                <a:cs typeface="Times New Roman" panose="02020603050405020304" pitchFamily="18" charset="0"/>
              </a:rPr>
              <a:t>DISADVANTAGES:</a:t>
            </a:r>
          </a:p>
          <a:p>
            <a:pPr algn="just"/>
            <a:endParaRPr lang="en-IN" sz="2500" dirty="0"/>
          </a:p>
          <a:p>
            <a:pPr algn="just">
              <a:lnSpc>
                <a:spcPct val="115000"/>
              </a:lnSpc>
              <a:spcAft>
                <a:spcPts val="1000"/>
              </a:spcAft>
            </a:pPr>
            <a:r>
              <a:rPr lang="en-US" sz="1600" dirty="0">
                <a:latin typeface="Times New Roman" panose="02020603050405020304" pitchFamily="18" charset="0"/>
                <a:ea typeface="Times New Roman"/>
                <a:cs typeface="Times New Roman" panose="02020603050405020304" pitchFamily="18" charset="0"/>
              </a:rPr>
              <a:t>The existing system relies on traditional and contemporary methods, potentially limiting adaptability to emerging deep fake techniques.</a:t>
            </a:r>
          </a:p>
          <a:p>
            <a:pPr algn="just">
              <a:lnSpc>
                <a:spcPct val="115000"/>
              </a:lnSpc>
              <a:spcAft>
                <a:spcPts val="1000"/>
              </a:spcAft>
            </a:pPr>
            <a:r>
              <a:rPr lang="en-US" sz="1600" dirty="0">
                <a:latin typeface="Times New Roman" panose="02020603050405020304" pitchFamily="18" charset="0"/>
                <a:ea typeface="Times New Roman"/>
                <a:cs typeface="Times New Roman" panose="02020603050405020304" pitchFamily="18" charset="0"/>
              </a:rPr>
              <a:t>Classic methods' reliance on rule-based heuristics may struggle with the evolving sophistication of deep fake creation, leading to decreased accuracy.</a:t>
            </a:r>
          </a:p>
          <a:p>
            <a:pPr algn="just">
              <a:lnSpc>
                <a:spcPct val="115000"/>
              </a:lnSpc>
              <a:spcAft>
                <a:spcPts val="1000"/>
              </a:spcAft>
            </a:pPr>
            <a:r>
              <a:rPr lang="en-US" sz="1600" dirty="0">
                <a:latin typeface="Times New Roman" panose="02020603050405020304" pitchFamily="18" charset="0"/>
                <a:ea typeface="Times New Roman"/>
                <a:cs typeface="Times New Roman" panose="02020603050405020304" pitchFamily="18" charset="0"/>
              </a:rPr>
              <a:t>While deep learning methods are employed, the existing system may lack a comprehensive understanding of the intricate patterns characterizing evolving deep fake technologies.</a:t>
            </a:r>
          </a:p>
          <a:p>
            <a:pPr algn="just">
              <a:lnSpc>
                <a:spcPct val="115000"/>
              </a:lnSpc>
              <a:spcAft>
                <a:spcPts val="1000"/>
              </a:spcAft>
            </a:pPr>
            <a:r>
              <a:rPr lang="en-US" sz="1600" dirty="0">
                <a:latin typeface="Times New Roman" panose="02020603050405020304" pitchFamily="18" charset="0"/>
                <a:ea typeface="Times New Roman"/>
                <a:cs typeface="Times New Roman" panose="02020603050405020304" pitchFamily="18" charset="0"/>
              </a:rPr>
              <a:t>Depending on data complexities, the existing system may exhibit variable accuracy, potentially rendering it less reliable across diverse scenarios.</a:t>
            </a:r>
          </a:p>
        </p:txBody>
      </p:sp>
    </p:spTree>
    <p:extLst>
      <p:ext uri="{BB962C8B-B14F-4D97-AF65-F5344CB8AC3E}">
        <p14:creationId xmlns="" xmlns:p14="http://schemas.microsoft.com/office/powerpoint/2010/main" val="342774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82661A3-79D3-BE56-F5FD-5757BA7A122E}"/>
              </a:ext>
            </a:extLst>
          </p:cNvPr>
          <p:cNvSpPr txBox="1"/>
          <p:nvPr/>
        </p:nvSpPr>
        <p:spPr>
          <a:xfrm>
            <a:off x="846666" y="182694"/>
            <a:ext cx="10352275" cy="4633961"/>
          </a:xfrm>
          <a:prstGeom prst="rect">
            <a:avLst/>
          </a:prstGeom>
          <a:noFill/>
        </p:spPr>
        <p:txBody>
          <a:bodyPr wrap="square">
            <a:spAutoFit/>
          </a:bodyPr>
          <a:lstStyle/>
          <a:p>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PROPOSED SYSTEM: </a:t>
            </a:r>
          </a:p>
          <a:p>
            <a:endParaRPr lang="en-US" dirty="0">
              <a:latin typeface="Times New Roman" panose="02020603050405020304" pitchFamily="18" charset="0"/>
              <a:cs typeface="Times New Roman" panose="02020603050405020304" pitchFamily="18" charset="0"/>
            </a:endParaRPr>
          </a:p>
          <a:p>
            <a:pPr algn="just">
              <a:lnSpc>
                <a:spcPct val="160000"/>
              </a:lnSpc>
            </a:pPr>
            <a:r>
              <a:rPr lang="en-US" sz="1600" dirty="0">
                <a:latin typeface="Times New Roman" pitchFamily="18" charset="0"/>
                <a:cs typeface="Times New Roman" pitchFamily="18" charset="0"/>
              </a:rPr>
              <a:t>The proposed system aims to combat the escalating threat of deep fakes through an integrated approach leveraging cutting-edge deep learning algorithms. Utilizing a Kaggle deep fake dataset, our system employs InceptionResnetV2, VGG19, CNN, and </a:t>
            </a:r>
            <a:r>
              <a:rPr lang="en-US" sz="1600" dirty="0" err="1">
                <a:latin typeface="Times New Roman" pitchFamily="18" charset="0"/>
                <a:cs typeface="Times New Roman" pitchFamily="18" charset="0"/>
              </a:rPr>
              <a:t>Xception</a:t>
            </a:r>
            <a:r>
              <a:rPr lang="en-US" sz="1600" dirty="0">
                <a:latin typeface="Times New Roman" pitchFamily="18" charset="0"/>
                <a:cs typeface="Times New Roman" pitchFamily="18" charset="0"/>
              </a:rPr>
              <a:t> algorithms for comprehensive evaluation. The emphasis is on developing a robust detection mechanism to discern authentic content from manipulated ones. By scrutinizing the intricacies of deep fakes, the system aspires to contribute to a deeper understanding of their production and distribution. The integration of multiple algorithms ensures a nuanced analysis, while the dataset provides a diverse range of scenarios for effective training and testing. This holistic approach seeks to enhance the overall accuracy and reliability of deep fake detection, mitigating the potential societal consequences of fake news, impersonations, and privacy violations. The proposed system stands as a pivotal step toward fortifying our digital landscape against the malevolent misuse of deep fake technology.</a:t>
            </a:r>
          </a:p>
        </p:txBody>
      </p:sp>
    </p:spTree>
    <p:extLst>
      <p:ext uri="{BB962C8B-B14F-4D97-AF65-F5344CB8AC3E}">
        <p14:creationId xmlns="" xmlns:p14="http://schemas.microsoft.com/office/powerpoint/2010/main" val="1767605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6F0115-6520-F8CF-5E3A-8E9909ACC488}"/>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ADVANTAGES</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7717339-BD57-4598-9137-E6449A06ECA8}"/>
              </a:ext>
            </a:extLst>
          </p:cNvPr>
          <p:cNvSpPr>
            <a:spLocks noGrp="1"/>
          </p:cNvSpPr>
          <p:nvPr>
            <p:ph idx="1"/>
          </p:nvPr>
        </p:nvSpPr>
        <p:spPr/>
        <p:txBody>
          <a:bodyPr/>
          <a:lstStyle/>
          <a:p>
            <a:pPr marL="0" marR="361950" lvl="0" indent="0" algn="just" fontAlgn="base">
              <a:lnSpc>
                <a:spcPct val="150000"/>
              </a:lnSpc>
              <a:spcAft>
                <a:spcPts val="1205"/>
              </a:spcAft>
              <a:buClr>
                <a:srgbClr val="000000"/>
              </a:buClr>
              <a:buSzPts val="1400"/>
              <a:buNone/>
            </a:pPr>
            <a:r>
              <a:rPr lang="en-IN" sz="16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proposed system integrates advanced algorithms like InceptionResnetV2 and </a:t>
            </a:r>
            <a:r>
              <a:rPr lang="en-IN" sz="1600" u="none" strike="noStrike" kern="100"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Xception</a:t>
            </a:r>
            <a:r>
              <a:rPr lang="en-IN" sz="16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enhancing its capability to detect sophisticated deep fake manipulations effectively. </a:t>
            </a:r>
          </a:p>
          <a:p>
            <a:pPr marL="0" marR="361950" lvl="0" indent="0" algn="just" fontAlgn="base">
              <a:lnSpc>
                <a:spcPct val="150000"/>
              </a:lnSpc>
              <a:spcAft>
                <a:spcPts val="1180"/>
              </a:spcAft>
              <a:buClr>
                <a:srgbClr val="000000"/>
              </a:buClr>
              <a:buSzPts val="1400"/>
              <a:buNone/>
            </a:pPr>
            <a:r>
              <a:rPr lang="en-IN" sz="16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Utilizing multiple algorithms facilitates a nuanced analysis, ensuring a robust detection mechanism capable of discerning authentic content from manipulated instances. </a:t>
            </a:r>
          </a:p>
          <a:p>
            <a:pPr marL="0" marR="361950" lvl="0" indent="0" algn="just" fontAlgn="base">
              <a:lnSpc>
                <a:spcPct val="150000"/>
              </a:lnSpc>
              <a:spcAft>
                <a:spcPts val="1165"/>
              </a:spcAft>
              <a:buClr>
                <a:srgbClr val="000000"/>
              </a:buClr>
              <a:buSzPts val="1400"/>
              <a:buNone/>
            </a:pPr>
            <a:r>
              <a:rPr lang="en-IN" sz="16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system benefits from a Kaggle deep fake dataset, providing a diverse range of scenarios for training and testing, enhancing its adaptability to real-world situations. </a:t>
            </a:r>
          </a:p>
          <a:p>
            <a:pPr marL="0" marR="361950" lvl="0" indent="0" algn="just" fontAlgn="base">
              <a:lnSpc>
                <a:spcPct val="150000"/>
              </a:lnSpc>
              <a:spcAft>
                <a:spcPts val="1165"/>
              </a:spcAft>
              <a:buClr>
                <a:srgbClr val="000000"/>
              </a:buClr>
              <a:buSzPts val="1400"/>
              <a:buNone/>
            </a:pPr>
            <a:endParaRPr lang="en-IN" sz="1800" u="none" strike="noStrike" kern="100"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 xmlns:p14="http://schemas.microsoft.com/office/powerpoint/2010/main" val="1356523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A33B87-5D83-24B9-C82F-F0726EFF4246}"/>
              </a:ext>
            </a:extLst>
          </p:cNvPr>
          <p:cNvSpPr>
            <a:spLocks noGrp="1"/>
          </p:cNvSpPr>
          <p:nvPr>
            <p:ph type="title"/>
          </p:nvPr>
        </p:nvSpPr>
        <p:spPr/>
        <p:txBody>
          <a:bodyPr>
            <a:normAutofit fontScale="90000"/>
          </a:bodyPr>
          <a:lstStyle/>
          <a:p>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HARDWARE REQUIREMENTS: </a:t>
            </a:r>
            <a:br>
              <a:rPr lang="en-IN" sz="2500" dirty="0">
                <a:latin typeface="Times New Roman" panose="02020603050405020304" pitchFamily="18" charset="0"/>
                <a:cs typeface="Times New Roman" panose="02020603050405020304" pitchFamily="18" charset="0"/>
              </a:rPr>
            </a:br>
            <a:r>
              <a:rPr lang="en-IN" sz="2500" dirty="0">
                <a:latin typeface="Times New Roman" panose="02020603050405020304" pitchFamily="18" charset="0"/>
                <a:cs typeface="Times New Roman" panose="02020603050405020304" pitchFamily="18" charset="0"/>
              </a:rPr>
              <a:t/>
            </a:r>
            <a:br>
              <a:rPr lang="en-IN" sz="25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1)Operating system :Windows </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2)Processor : i5 and above</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3)Ram : 8gb and above</a:t>
            </a:r>
            <a:br>
              <a:rPr lang="en-IN" sz="2200" dirty="0">
                <a:latin typeface="Times New Roman" panose="02020603050405020304" pitchFamily="18" charset="0"/>
                <a:cs typeface="Times New Roman" panose="02020603050405020304" pitchFamily="18" charset="0"/>
              </a:rPr>
            </a:br>
            <a:r>
              <a:rPr lang="en-IN" sz="2200" dirty="0">
                <a:latin typeface="Times New Roman" panose="02020603050405020304" pitchFamily="18" charset="0"/>
                <a:cs typeface="Times New Roman" panose="02020603050405020304" pitchFamily="18" charset="0"/>
              </a:rPr>
              <a:t>4)Hard Disk : 25GB in local drive</a:t>
            </a:r>
          </a:p>
        </p:txBody>
      </p:sp>
      <p:sp>
        <p:nvSpPr>
          <p:cNvPr id="4" name="TextBox 3">
            <a:extLst>
              <a:ext uri="{FF2B5EF4-FFF2-40B4-BE49-F238E27FC236}">
                <a16:creationId xmlns="" xmlns:a16="http://schemas.microsoft.com/office/drawing/2014/main" id="{D9365450-7181-7BB4-B19A-BDE5FAC5B85C}"/>
              </a:ext>
            </a:extLst>
          </p:cNvPr>
          <p:cNvSpPr txBox="1"/>
          <p:nvPr/>
        </p:nvSpPr>
        <p:spPr>
          <a:xfrm>
            <a:off x="838200" y="2983378"/>
            <a:ext cx="8305800" cy="2708434"/>
          </a:xfrm>
          <a:prstGeom prst="rect">
            <a:avLst/>
          </a:prstGeom>
          <a:noFill/>
        </p:spPr>
        <p:txBody>
          <a:bodyPr wrap="square">
            <a:spAutoFit/>
          </a:bodyPr>
          <a:lstStyle/>
          <a:p>
            <a:endParaRPr lang="en-IN" sz="2500" dirty="0">
              <a:latin typeface="Times New Roman" panose="02020603050405020304" pitchFamily="18" charset="0"/>
              <a:cs typeface="Times New Roman" panose="02020603050405020304" pitchFamily="18" charset="0"/>
            </a:endParaRPr>
          </a:p>
          <a:p>
            <a:r>
              <a:rPr lang="en-IN" sz="2500" dirty="0">
                <a:latin typeface="Times New Roman" panose="02020603050405020304" pitchFamily="18" charset="0"/>
                <a:cs typeface="Times New Roman" panose="02020603050405020304" pitchFamily="18" charset="0"/>
              </a:rPr>
              <a:t>SOFTWARE REQUIREMENTS: </a:t>
            </a:r>
          </a:p>
          <a:p>
            <a:pPr algn="just"/>
            <a:r>
              <a:rPr lang="en-US" sz="2000" dirty="0">
                <a:latin typeface="Times New Roman" pitchFamily="18" charset="0"/>
                <a:cs typeface="Times New Roman" pitchFamily="18" charset="0"/>
              </a:rPr>
              <a:t>Software : Anaconda</a:t>
            </a:r>
          </a:p>
          <a:p>
            <a:pPr algn="just"/>
            <a:r>
              <a:rPr lang="en-US" sz="2000" dirty="0">
                <a:latin typeface="Times New Roman" pitchFamily="18" charset="0"/>
                <a:cs typeface="Times New Roman" pitchFamily="18" charset="0"/>
              </a:rPr>
              <a:t>Primary Language : Python</a:t>
            </a:r>
          </a:p>
          <a:p>
            <a:pPr algn="just"/>
            <a:r>
              <a:rPr lang="en-US" sz="2000" dirty="0">
                <a:latin typeface="Times New Roman" pitchFamily="18" charset="0"/>
                <a:cs typeface="Times New Roman" pitchFamily="18" charset="0"/>
              </a:rPr>
              <a:t>Frontend Framework : Flask</a:t>
            </a:r>
          </a:p>
          <a:p>
            <a:pPr algn="just"/>
            <a:r>
              <a:rPr lang="en-US" sz="2000" dirty="0">
                <a:latin typeface="Times New Roman" pitchFamily="18" charset="0"/>
                <a:cs typeface="Times New Roman" pitchFamily="18" charset="0"/>
              </a:rPr>
              <a:t>Back-end Framework : Jupiter Notebook</a:t>
            </a:r>
          </a:p>
          <a:p>
            <a:pPr algn="just"/>
            <a:r>
              <a:rPr lang="en-US" sz="2000" dirty="0">
                <a:latin typeface="Times New Roman" pitchFamily="18" charset="0"/>
                <a:cs typeface="Times New Roman" pitchFamily="18" charset="0"/>
              </a:rPr>
              <a:t>Database : Sqlite3</a:t>
            </a:r>
          </a:p>
          <a:p>
            <a:pPr algn="just"/>
            <a:r>
              <a:rPr lang="en-US" sz="2000" dirty="0">
                <a:latin typeface="Times New Roman" pitchFamily="18" charset="0"/>
                <a:cs typeface="Times New Roman" pitchFamily="18" charset="0"/>
              </a:rPr>
              <a:t>Front-End Technologies : </a:t>
            </a:r>
            <a:r>
              <a:rPr lang="en-US" sz="2000" dirty="0" err="1">
                <a:latin typeface="Times New Roman" pitchFamily="18" charset="0"/>
                <a:cs typeface="Times New Roman" pitchFamily="18" charset="0"/>
              </a:rPr>
              <a:t>HTML,CSS,JavaScript</a:t>
            </a:r>
            <a:r>
              <a:rPr lang="en-US" sz="2000" dirty="0">
                <a:latin typeface="Times New Roman" pitchFamily="18" charset="0"/>
                <a:cs typeface="Times New Roman" pitchFamily="18" charset="0"/>
              </a:rPr>
              <a:t> and Bootstrap4</a:t>
            </a:r>
          </a:p>
        </p:txBody>
      </p:sp>
    </p:spTree>
    <p:extLst>
      <p:ext uri="{BB962C8B-B14F-4D97-AF65-F5344CB8AC3E}">
        <p14:creationId xmlns="" xmlns:p14="http://schemas.microsoft.com/office/powerpoint/2010/main" val="2418535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1465</TotalTime>
  <Words>3289</Words>
  <Application>Microsoft Office PowerPoint</Application>
  <PresentationFormat>Custom</PresentationFormat>
  <Paragraphs>391</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Times New Roman</vt:lpstr>
      <vt:lpstr>Calibri Light</vt:lpstr>
      <vt:lpstr>Calibri</vt:lpstr>
      <vt:lpstr>Gill Sans</vt:lpstr>
      <vt:lpstr>Office Theme</vt:lpstr>
      <vt:lpstr>CMR ENGINEERING COLLEGE (UGC AUTONOMOUS) (ACCREDITED BY NAAC AND NBA , APPROVED BY AICTE NEW DELHI, AFFILIATED TO JNTU HYDERABAD)                                                                                                                                                                                                                                                                                                                                                                                                                                                                                                                                                                                                                                                                                                                                                                                                                                                                                   KANDLAKOYA, MEDCHAL ROAD, HYDERABAD-501 401. </vt:lpstr>
      <vt:lpstr>TABLE OF CONTENTS</vt:lpstr>
      <vt:lpstr>ABSTRACT</vt:lpstr>
      <vt:lpstr> INTRODUCTION  </vt:lpstr>
      <vt:lpstr>  EXISTING SYSTEM</vt:lpstr>
      <vt:lpstr>Slide 6</vt:lpstr>
      <vt:lpstr>Slide 7</vt:lpstr>
      <vt:lpstr>ADVANTAGES</vt:lpstr>
      <vt:lpstr>    HARDWARE REQUIREMENTS:   1)Operating system :Windows  2)Processor : i5 and above 3)Ram : 8gb and above 4)Hard Disk : 25GB in local drive</vt:lpstr>
      <vt:lpstr>LITERATURE SURVEY</vt:lpstr>
      <vt:lpstr>Slide 11</vt:lpstr>
      <vt:lpstr>Slide 12</vt:lpstr>
      <vt:lpstr>SYSTEM DESIGN</vt:lpstr>
      <vt:lpstr>Data flow diagram</vt:lpstr>
      <vt:lpstr>b)UML Diagrams</vt:lpstr>
      <vt:lpstr>Use case diagram:  A use case diagram in the Unified Modelling Language (UML) is a type of behavioural diagram defined by and created from a Use-case analysis. Its purpose is to present a graphical overview of the functionality provided by a system in terms of actors, their goals (represented as use cases), and any dependencies between those use cases.</vt:lpstr>
      <vt:lpstr>Class diagram:  The class diagram is used to refine the use case diagram and define a detailed design of the system. The class diagram classifies the actors defined in the use case diagram into a set of interrelated classes. The relationship or association between the classes can be either an "is-a" or "has-a" relationship. </vt:lpstr>
      <vt:lpstr>Activity diagram:  The process flows in the system are captured in the activity diagram. Similar to a state diagram, an activity diagram also consists of activities, actions, transitions, initial and final states, and guard conditions.   </vt:lpstr>
      <vt:lpstr>Sequence diagram:  A sequence diagram represents the interaction between different objects in the system. The important aspect of a sequence diagram is that it is time-ordered. This means that the exact sequence of the interactions between the objects is represented step by step. Different objects in the sequence diagram interact with each other by passing "messages".   </vt:lpstr>
      <vt:lpstr>CODE</vt:lpstr>
      <vt:lpstr>Slide 21</vt:lpstr>
      <vt:lpstr>Slide 22</vt:lpstr>
      <vt:lpstr>Slide 23</vt:lpstr>
      <vt:lpstr>Slide 24</vt:lpstr>
      <vt:lpstr>Slide 25</vt:lpstr>
      <vt:lpstr>Slide 26</vt:lpstr>
      <vt:lpstr>Image Classification</vt:lpstr>
      <vt:lpstr>Video Classification</vt:lpstr>
      <vt:lpstr>  </vt:lpstr>
      <vt:lpstr>OUTPUT:</vt:lpstr>
      <vt:lpstr>        STEP-4 </vt:lpstr>
      <vt:lpstr>  </vt:lpstr>
      <vt:lpstr>  </vt:lpstr>
      <vt:lpstr>  </vt:lpstr>
      <vt:lpstr>  </vt:lpstr>
      <vt:lpstr>PREDECTION OF FAKE IMAGES OR VIDEOS</vt:lpstr>
      <vt:lpstr>PREDECTION OF REAL IMAGES OR VIDEOS</vt:lpstr>
      <vt:lpstr>COMPARISON OF ALGORITHMS </vt:lpstr>
      <vt:lpstr>  </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CMR ENGINEERING COLLEGE (UGC AUTONOMOUS) (ACCREDITED BY NBA , APPROVED BY AICTE NEW DELHI , AFFILIATED TO JNTU, HYDERABAD)                                                                                                                                                                                                                                                                                                                                                                                                                                                                                                                                                                                                                                                                                                                                                                                                                                                                                                           KANDLAKOYA, MEDCHAL ROAD, HYDERABAD-501 401.</dc:title>
  <dc:creator>pavani kandukuri</dc:creator>
  <cp:lastModifiedBy>Aravind Thadigoppula</cp:lastModifiedBy>
  <cp:revision>49</cp:revision>
  <dcterms:created xsi:type="dcterms:W3CDTF">2023-03-15T15:21:11Z</dcterms:created>
  <dcterms:modified xsi:type="dcterms:W3CDTF">2025-04-08T13:21:40Z</dcterms:modified>
</cp:coreProperties>
</file>